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Neural Operator for Burgers equation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B05A3F-4B4D-4985-A772-BAEC78FC0637}"/>
              </a:ext>
            </a:extLst>
          </p:cNvPr>
          <p:cNvSpPr/>
          <p:nvPr/>
        </p:nvSpPr>
        <p:spPr>
          <a:xfrm>
            <a:off x="2453343" y="6244987"/>
            <a:ext cx="423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https://github.com/lu-group/deeponet-fno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48807B-86AE-420B-8777-EFF9BC4A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A1B57C-FCD8-4B9F-95F9-239AF1E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5DD43F-5A1D-4348-AB12-99BF48339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BE83D4-33F5-40A0-9C31-BCDA75FE32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31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865</cp:revision>
  <dcterms:created xsi:type="dcterms:W3CDTF">2017-09-04T15:34:47Z</dcterms:created>
  <dcterms:modified xsi:type="dcterms:W3CDTF">2023-05-06T07:59:49Z</dcterms:modified>
</cp:coreProperties>
</file>