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57" r:id="rId3"/>
    <p:sldId id="313" r:id="rId4"/>
    <p:sldId id="315" r:id="rId5"/>
    <p:sldId id="334" r:id="rId6"/>
    <p:sldId id="327" r:id="rId7"/>
    <p:sldId id="332" r:id="rId8"/>
    <p:sldId id="328" r:id="rId9"/>
    <p:sldId id="331" r:id="rId10"/>
    <p:sldId id="546" r:id="rId11"/>
    <p:sldId id="330" r:id="rId12"/>
    <p:sldId id="329" r:id="rId13"/>
    <p:sldId id="335" r:id="rId14"/>
    <p:sldId id="325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7" r:id="rId35"/>
    <p:sldId id="566" r:id="rId36"/>
    <p:sldId id="568" r:id="rId37"/>
    <p:sldId id="569" r:id="rId38"/>
    <p:sldId id="33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1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7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9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6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2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7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3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4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5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0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7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7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25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1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1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285135" y="1784198"/>
            <a:ext cx="858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10: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multi-scale problems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4/19/2024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(2/3): Diffusion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590" y="1070262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24940" y="931191"/>
                <a:ext cx="5034395" cy="2168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Diffusion of two species: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40" y="931191"/>
                <a:ext cx="5034395" cy="2168029"/>
              </a:xfrm>
              <a:prstGeom prst="rect">
                <a:avLst/>
              </a:prstGeom>
              <a:blipFill>
                <a:blip r:embed="rId3"/>
                <a:stretch>
                  <a:fillRect l="-109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222" y="2929813"/>
                <a:ext cx="8468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4000 molecules in each cell (representing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molecules)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" y="2929813"/>
                <a:ext cx="8468591" cy="369332"/>
              </a:xfrm>
              <a:prstGeom prst="rect">
                <a:avLst/>
              </a:prstGeom>
              <a:blipFill>
                <a:blip r:embed="rId4"/>
                <a:stretch>
                  <a:fillRect l="-64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90" y="3506862"/>
                <a:ext cx="846859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(spatial-temporal average)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1000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0" y="3506862"/>
                <a:ext cx="8468591" cy="2031325"/>
              </a:xfrm>
              <a:prstGeom prst="rect">
                <a:avLst/>
              </a:prstGeom>
              <a:blipFill>
                <a:blip r:embed="rId5"/>
                <a:stretch>
                  <a:fillRect l="-648" t="-15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48096" y="1070260"/>
            <a:ext cx="1569028" cy="422121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(2/3): Diffusion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599" y="1054304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39984" y="1430948"/>
                <a:ext cx="3136325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≈0.59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84" y="1430948"/>
                <a:ext cx="3136325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0640" y="1392381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40" y="1392381"/>
                <a:ext cx="3719945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1106632" y="2773149"/>
                <a:ext cx="7471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=4000×100×256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6632" y="2773149"/>
                <a:ext cx="74710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4459" y="2619739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=(0.59±0.01)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59" y="2619739"/>
                <a:ext cx="3719945" cy="6954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104409" y="2831642"/>
            <a:ext cx="800100" cy="25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(3/3): Taylor-Green vortex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083" y="1012741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222" y="2929813"/>
                <a:ext cx="8468591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×64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in each cell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" y="2929813"/>
                <a:ext cx="8468591" cy="372410"/>
              </a:xfrm>
              <a:prstGeom prst="rect">
                <a:avLst/>
              </a:prstGeom>
              <a:blipFill>
                <a:blip r:embed="rId3"/>
                <a:stretch>
                  <a:fillRect l="-648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90" y="3506862"/>
                <a:ext cx="846859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condition: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each cell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650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0" y="3506862"/>
                <a:ext cx="8468591" cy="2308324"/>
              </a:xfrm>
              <a:prstGeom prst="rect">
                <a:avLst/>
              </a:prstGeom>
              <a:blipFill>
                <a:blip r:embed="rId4"/>
                <a:stretch>
                  <a:fillRect l="-648" t="-1319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980" y="1012741"/>
            <a:ext cx="3990110" cy="1446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830" y="1386698"/>
            <a:ext cx="1040488" cy="221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33" y="1718762"/>
            <a:ext cx="3483716" cy="613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4701" y="3835218"/>
            <a:ext cx="2818080" cy="506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81205" y="3899837"/>
                <a:ext cx="141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05" y="3899837"/>
                <a:ext cx="14131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03910" y="960777"/>
            <a:ext cx="327312" cy="265847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(3/3): Taylor-Green vortex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3604" y="1012738"/>
            <a:ext cx="1371600" cy="1371600"/>
            <a:chOff x="763731" y="1252104"/>
            <a:chExt cx="1371600" cy="1371600"/>
          </a:xfrm>
        </p:grpSpPr>
        <p:sp>
          <p:nvSpPr>
            <p:cNvPr id="4" name="Rectangle 3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0"/>
              <a:endCxn id="4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78" y="1391820"/>
            <a:ext cx="3483716" cy="613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46607" y="3026125"/>
                <a:ext cx="1427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07" y="3026125"/>
                <a:ext cx="14270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8" y="3730133"/>
            <a:ext cx="8920273" cy="2048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73664" y="5834705"/>
                <a:ext cx="2037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64" y="5834705"/>
                <a:ext cx="20376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736" y="3527713"/>
            <a:ext cx="92479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Differentiation vs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measurements vs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equations beyond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-Stokes equations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36" y="973168"/>
            <a:ext cx="899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DSMC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Macroscopic governing equations (Continuum regime)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901786" y="1538693"/>
            <a:ext cx="394855" cy="1823604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-55847" y="1113291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Solving Inverse Stochastic Problems from Discrete Particle Observations Using the Fokker--Planck Equation and Physics-Informed Neural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5308" y="3034235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SISC, 43:B811-B830, 2021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6B0CF8-A07B-4FF7-AEE1-479FFB2830BB}"/>
              </a:ext>
            </a:extLst>
          </p:cNvPr>
          <p:cNvSpPr txBox="1"/>
          <p:nvPr/>
        </p:nvSpPr>
        <p:spPr>
          <a:xfrm>
            <a:off x="1995947" y="3515988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et 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332DE-ADC4-4B6F-8940-DACC8D79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92" y="1024511"/>
            <a:ext cx="3696216" cy="58110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6C172CD-11C7-4072-8A78-6B5181A84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33" y="2155308"/>
            <a:ext cx="3238952" cy="724001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011A18F-BD9D-44B8-B4AF-B3E81DBBA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01" y="3429000"/>
            <a:ext cx="440116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3F4A97-1594-4E1D-97B4-119B446BB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1682838"/>
            <a:ext cx="586821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3000E-50B4-4DB3-A790-68319CAA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8" y="1270100"/>
            <a:ext cx="6897063" cy="1486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5201C-655F-4955-B8F1-2D23D24D1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6" y="2996168"/>
            <a:ext cx="660174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EEA1E-83B5-4E1B-91FE-DA69B2A56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2" y="1358459"/>
            <a:ext cx="4810796" cy="1171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3B3BD2-2C57-4A13-8EB0-C12C0B5D7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4" y="2692064"/>
            <a:ext cx="7001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3"/>
          <p:cNvSpPr txBox="1"/>
          <p:nvPr/>
        </p:nvSpPr>
        <p:spPr>
          <a:xfrm>
            <a:off x="1302906" y="3749681"/>
            <a:ext cx="675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 of Aeronautic Science and Engineering, </a:t>
            </a:r>
          </a:p>
          <a:p>
            <a:pPr algn="ctr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Beihang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University, China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02DF297C-9DD4-4B76-BDB2-4D72E5545CD5}"/>
              </a:ext>
            </a:extLst>
          </p:cNvPr>
          <p:cNvSpPr txBox="1"/>
          <p:nvPr/>
        </p:nvSpPr>
        <p:spPr>
          <a:xfrm>
            <a:off x="1633679" y="3114364"/>
            <a:ext cx="602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Jun Zhang,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Wenjun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-3" y="1425746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Data-driven discovery of governing equations for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fluid dynamics based on molecular simulation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333" y="2477580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Fluid Mech. (2020), vol. 892, A5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B12C9-E998-47CF-98C0-C919AF6E5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12" y="3429000"/>
            <a:ext cx="3572374" cy="914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C795BC-E007-42D3-B3CB-880C7078F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832285"/>
            <a:ext cx="5868219" cy="2391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63D1A1-1DDE-4FCE-BD57-A3973EBBC8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7" y="4549134"/>
            <a:ext cx="5572903" cy="15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equation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2111349"/>
            <a:ext cx="694469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098626"/>
            <a:ext cx="6944694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/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9DE1A19-08DE-45FF-A526-79AFB315A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6" y="3664849"/>
            <a:ext cx="7030431" cy="1409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EAC8C5-2D52-4B09-A78F-89FEFB8C5E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6" y="5074746"/>
            <a:ext cx="5572903" cy="15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C60AC2-81AA-4A66-A4DC-A6418594D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9" y="888661"/>
            <a:ext cx="728764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FEDEA7-64E2-4627-9CFD-BF4652C5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26" y="2290603"/>
            <a:ext cx="6782747" cy="2276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8FD93F-E0CE-4BEB-A8EA-423EAB4381EB}"/>
                  </a:ext>
                </a:extLst>
              </p:cNvPr>
              <p:cNvSpPr txBox="1"/>
              <p:nvPr/>
            </p:nvSpPr>
            <p:spPr>
              <a:xfrm>
                <a:off x="1563328" y="1452353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8FD93F-E0CE-4BEB-A8EA-423EAB43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1452353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4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Brownian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6D6A0-1764-45BA-93C2-1120788B2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1" y="923287"/>
            <a:ext cx="7940603" cy="55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6BB6A-6071-4502-AE46-2CEBC6F1D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098626"/>
            <a:ext cx="6944694" cy="182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/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=1.5;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EF1BD0-FAF2-4A2C-8F26-5AA718A2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8" y="3045179"/>
                <a:ext cx="6017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2EAC8C5-2D52-4B09-A78F-89FEFB8C5E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/>
        </p:blipFill>
        <p:spPr>
          <a:xfrm>
            <a:off x="1785545" y="5046846"/>
            <a:ext cx="5572903" cy="15948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297DDB-7291-4C04-BC54-C4B8A1462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1" y="3873441"/>
            <a:ext cx="68208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46C85D-F715-4090-B5BB-E0B147034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8" y="1830629"/>
            <a:ext cx="7729064" cy="26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EDE074-04D8-4C33-B5B2-466497C01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061227"/>
            <a:ext cx="710664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1D </a:t>
            </a:r>
            <a:r>
              <a:rPr lang="en-US" altLang="zh-CN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Brownian+Levy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noise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AF64-1DF6-4F1C-B16A-80A216446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9" y="2285227"/>
            <a:ext cx="7077902" cy="2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(1/2): Gas flow regimes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19015" y="1018944"/>
            <a:ext cx="2509404" cy="1051701"/>
            <a:chOff x="314844" y="1920696"/>
            <a:chExt cx="2509404" cy="1051701"/>
          </a:xfrm>
        </p:grpSpPr>
        <p:grpSp>
          <p:nvGrpSpPr>
            <p:cNvPr id="38" name="Group 37"/>
            <p:cNvGrpSpPr/>
            <p:nvPr/>
          </p:nvGrpSpPr>
          <p:grpSpPr>
            <a:xfrm>
              <a:off x="314844" y="1920696"/>
              <a:ext cx="2509404" cy="1051701"/>
              <a:chOff x="264968" y="2932770"/>
              <a:chExt cx="2509404" cy="105170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4968" y="3034146"/>
                <a:ext cx="2509404" cy="8416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472786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4711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96636" y="293542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8561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120486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282411" y="2932997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444336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602368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768186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933190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094354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253961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2413568" y="294270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578572" y="2932770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V="1">
                <a:off x="381346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V="1">
                <a:off x="543271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V="1">
                <a:off x="705196" y="3885746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V="1">
                <a:off x="867121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1029046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V="1">
                <a:off x="1190971" y="3883322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 flipV="1">
                <a:off x="1352896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V="1">
                <a:off x="1510928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 flipV="1">
                <a:off x="1676746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V="1">
                <a:off x="1841750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V="1">
                <a:off x="2002914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 flipV="1">
                <a:off x="2162521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 flipV="1">
                <a:off x="2322128" y="3893031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 flipV="1">
                <a:off x="2487132" y="3883095"/>
                <a:ext cx="91440" cy="91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>
              <a:stCxn id="3" idx="0"/>
              <a:endCxn id="3" idx="2"/>
            </p:cNvCxnSpPr>
            <p:nvPr/>
          </p:nvCxnSpPr>
          <p:spPr>
            <a:xfrm>
              <a:off x="1569546" y="2022072"/>
              <a:ext cx="0" cy="84166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56271" y="2289015"/>
              <a:ext cx="400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84587" y="2289015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53154" y="2585086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47816" y="255107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97382" y="224085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935982" y="2197575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180788" y="2505352"/>
              <a:ext cx="91440" cy="914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2" idx="6"/>
              <a:endCxn id="45" idx="2"/>
            </p:cNvCxnSpPr>
            <p:nvPr/>
          </p:nvCxnSpPr>
          <p:spPr>
            <a:xfrm flipV="1">
              <a:off x="776027" y="2286572"/>
              <a:ext cx="421355" cy="48163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93965" y="2261474"/>
                  <a:ext cx="4670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65" y="2261474"/>
                  <a:ext cx="4670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076836" y="1236538"/>
                <a:ext cx="280035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836" y="1236538"/>
                <a:ext cx="2800350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197" r="10667" b="11667"/>
          <a:stretch/>
        </p:blipFill>
        <p:spPr>
          <a:xfrm>
            <a:off x="6387160" y="2872280"/>
            <a:ext cx="2574999" cy="255477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457950" y="5665116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Red: LBM Black: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Nektar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57950" y="617190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error: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0.12%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0.16%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0134" y="2502948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= 100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694" y="2457474"/>
            <a:ext cx="5793638" cy="3714426"/>
            <a:chOff x="111694" y="2457474"/>
            <a:chExt cx="5793638" cy="371442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94" y="2457474"/>
              <a:ext cx="5793638" cy="3714426"/>
            </a:xfrm>
            <a:prstGeom prst="rect">
              <a:avLst/>
            </a:prstGeom>
          </p:spPr>
        </p:pic>
        <p:sp>
          <p:nvSpPr>
            <p:cNvPr id="53" name="Round Single Corner Rectangle 52"/>
            <p:cNvSpPr/>
            <p:nvPr/>
          </p:nvSpPr>
          <p:spPr>
            <a:xfrm>
              <a:off x="3699163" y="3953741"/>
              <a:ext cx="1096241" cy="1200150"/>
            </a:xfrm>
            <a:prstGeom prst="round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9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09BAC-F1B4-4C81-A8D0-AE15D75CE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27" y="1709366"/>
            <a:ext cx="658269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Brownian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F7E9F7-6BD7-490A-8335-373429FA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833288"/>
            <a:ext cx="7106642" cy="2143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AA33F-89E8-4919-8DC6-2E779A660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3240266"/>
            <a:ext cx="6973273" cy="1105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9FF3A-D54E-4EB4-B7EE-454F34C6A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4576924"/>
            <a:ext cx="74019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PINN for inverse FP problem</a:t>
            </a:r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2D Brownian case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553C54-0BEB-449D-8E39-ECCA181C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" y="756138"/>
            <a:ext cx="7182852" cy="3410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800D2C-5C17-44E4-A2F0-7D1CCCE8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6" y="4166564"/>
            <a:ext cx="6745440" cy="25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6" y="4779671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Downscaling: PINNs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61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68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57" y="1744537"/>
            <a:ext cx="5256838" cy="229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" y="1421683"/>
            <a:ext cx="3838265" cy="434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157" y="1421683"/>
            <a:ext cx="2699472" cy="558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554" y="3727239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al, SISC.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15462" y="1529402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0292" y="1085027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3847" r="15368" b="34288"/>
          <a:stretch/>
        </p:blipFill>
        <p:spPr>
          <a:xfrm>
            <a:off x="6400331" y="4047893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0331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03" y="4149421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934663" y="4525094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493" y="4080719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4819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63" y="3059025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Macroscopic to Microscopic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3847" r="15368" b="34288"/>
          <a:stretch/>
        </p:blipFill>
        <p:spPr>
          <a:xfrm>
            <a:off x="6161428" y="2327247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28775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695760" y="2804448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0590" y="2360073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31625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Macroscopic to Microscopic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1632B9B-D672-4465-8FC8-8979931C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7" y="865367"/>
            <a:ext cx="8294446" cy="5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86F462-6DB4-4772-8F46-732774FA0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991318"/>
            <a:ext cx="7392432" cy="1543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C2B868-4FE4-4A03-8D4B-E09B2E674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8763"/>
            <a:ext cx="914400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8073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96C0A5-A8C3-4C34-8BB2-A7A7BF1C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554"/>
            <a:ext cx="9144000" cy="55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(2/2):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3" y="1931114"/>
            <a:ext cx="2321419" cy="195549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875167" y="2908861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9638"/>
          <a:stretch/>
        </p:blipFill>
        <p:spPr>
          <a:xfrm>
            <a:off x="7101292" y="2608176"/>
            <a:ext cx="1424447" cy="856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9642"/>
          <a:stretch/>
        </p:blipFill>
        <p:spPr>
          <a:xfrm>
            <a:off x="5683185" y="2649152"/>
            <a:ext cx="1356404" cy="815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415" y="136121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7485" y="136121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9997" y="2464486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13" y="4125281"/>
            <a:ext cx="2321419" cy="195549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929467" y="5103028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4297" y="4658653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60019" y="5027985"/>
                <a:ext cx="2261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19" y="5027985"/>
                <a:ext cx="22617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1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6" y="4779671"/>
            <a:ext cx="4089214" cy="1859314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Background (2/2): Upscaling </a:t>
            </a:r>
            <a:r>
              <a:rPr lang="en-US" sz="2400" b="1" i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Downscaling: PINNs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61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2681" y="935183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Macroscopic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57" y="1744537"/>
            <a:ext cx="5256838" cy="229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5" y="1421683"/>
            <a:ext cx="3838265" cy="434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157" y="1421683"/>
            <a:ext cx="2699472" cy="558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554" y="3727239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al, SISC.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15462" y="1529402"/>
            <a:ext cx="1808018" cy="25457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0292" y="1085027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3847" r="15368" b="34288"/>
          <a:stretch/>
        </p:blipFill>
        <p:spPr>
          <a:xfrm>
            <a:off x="6400331" y="4047893"/>
            <a:ext cx="2350359" cy="954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0331" y="6550223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Yang, et al, arxiv. (2021)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03" y="4149421"/>
            <a:ext cx="3269520" cy="6327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934663" y="4525094"/>
            <a:ext cx="1808018" cy="2545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9493" y="4080719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18850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4" y="3811868"/>
            <a:ext cx="2321419" cy="19554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6753" y="3964132"/>
            <a:ext cx="42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arlo (DSMC)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7285" y="3964132"/>
            <a:ext cx="21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equation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531371" y="4068268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9638"/>
          <a:stretch/>
        </p:blipFill>
        <p:spPr>
          <a:xfrm>
            <a:off x="4243792" y="5318665"/>
            <a:ext cx="1424447" cy="856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49642"/>
          <a:stretch/>
        </p:blipFill>
        <p:spPr>
          <a:xfrm>
            <a:off x="2825685" y="5359641"/>
            <a:ext cx="1356404" cy="81543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4095045" y="4808320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729942" y="5869924"/>
            <a:ext cx="555914" cy="1610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8634" y="5746872"/>
            <a:ext cx="27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(Generalized) NS equations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8634" y="6343384"/>
            <a:ext cx="3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Bird, et al, POF. (1963)</a:t>
            </a:r>
          </a:p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White, et al, CPC, (2017)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1583" y="4661886"/>
            <a:ext cx="141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4484" y="928870"/>
            <a:ext cx="4457035" cy="2857501"/>
            <a:chOff x="2144484" y="928870"/>
            <a:chExt cx="4457035" cy="285750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484" y="928870"/>
              <a:ext cx="4457035" cy="2857501"/>
            </a:xfrm>
            <a:prstGeom prst="rect">
              <a:avLst/>
            </a:prstGeom>
          </p:spPr>
        </p:pic>
        <p:sp>
          <p:nvSpPr>
            <p:cNvPr id="3" name="Round Single Corner Rectangle 2"/>
            <p:cNvSpPr/>
            <p:nvPr/>
          </p:nvSpPr>
          <p:spPr>
            <a:xfrm>
              <a:off x="4899314" y="2093768"/>
              <a:ext cx="830628" cy="893618"/>
            </a:xfrm>
            <a:prstGeom prst="round1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3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85" y="1148074"/>
            <a:ext cx="5138304" cy="939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47" y="3244228"/>
            <a:ext cx="6575173" cy="1583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59" y="2369132"/>
            <a:ext cx="8565823" cy="35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502" y="5349636"/>
            <a:ext cx="3564996" cy="615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9715" y="6068291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</a:p>
        </p:txBody>
      </p:sp>
    </p:spTree>
    <p:extLst>
      <p:ext uri="{BB962C8B-B14F-4D97-AF65-F5344CB8AC3E}">
        <p14:creationId xmlns:p14="http://schemas.microsoft.com/office/powerpoint/2010/main" val="18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(1/3): Shear flow (Argon gas)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8571" y="1014319"/>
                <a:ext cx="5034395" cy="148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Pressure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=2.69×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71" y="1014319"/>
                <a:ext cx="5034395" cy="1483483"/>
              </a:xfrm>
              <a:prstGeom prst="rect">
                <a:avLst/>
              </a:prstGeom>
              <a:blipFill>
                <a:blip r:embed="rId3"/>
                <a:stretch>
                  <a:fillRect l="-1091" t="-2049" b="-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67590" y="1070262"/>
            <a:ext cx="1371600" cy="1371600"/>
            <a:chOff x="763731" y="1252104"/>
            <a:chExt cx="1371600" cy="1371600"/>
          </a:xfrm>
        </p:grpSpPr>
        <p:sp>
          <p:nvSpPr>
            <p:cNvPr id="2" name="Rectangle 1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0"/>
              <a:endCxn id="2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7675" y="900120"/>
                <a:ext cx="3136325" cy="1711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75" y="900120"/>
                <a:ext cx="3136325" cy="1711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9041" y="2726198"/>
                <a:ext cx="8468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4000 molecules in each cell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1" y="2726198"/>
                <a:ext cx="8468591" cy="369332"/>
              </a:xfrm>
              <a:prstGeom prst="rect">
                <a:avLst/>
              </a:prstGeom>
              <a:blipFill>
                <a:blip r:embed="rId5"/>
                <a:stretch>
                  <a:fillRect l="-6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9040" y="3220628"/>
                <a:ext cx="8468591" cy="2722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=0.13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velocity for each molecule: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random thermal velocity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step: 0.1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Macroscopic velocity: 10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(spatial-temporal average)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computational time: 1000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0" y="3220628"/>
                <a:ext cx="8468591" cy="2722861"/>
              </a:xfrm>
              <a:prstGeom prst="rect">
                <a:avLst/>
              </a:prstGeom>
              <a:blipFill>
                <a:blip r:embed="rId6"/>
                <a:stretch>
                  <a:fillRect l="-648" b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8096" y="1070260"/>
            <a:ext cx="1569028" cy="422121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Results (1/3): Shear flow (Argon gas)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07917" y="893616"/>
            <a:ext cx="1371600" cy="1371600"/>
            <a:chOff x="763731" y="1252104"/>
            <a:chExt cx="1371600" cy="1371600"/>
          </a:xfrm>
        </p:grpSpPr>
        <p:sp>
          <p:nvSpPr>
            <p:cNvPr id="2" name="Rectangle 1"/>
            <p:cNvSpPr/>
            <p:nvPr/>
          </p:nvSpPr>
          <p:spPr>
            <a:xfrm>
              <a:off x="763731" y="1252104"/>
              <a:ext cx="1371600" cy="1371600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0"/>
              <a:endCxn id="2" idx="2"/>
            </p:cNvCxnSpPr>
            <p:nvPr/>
          </p:nvCxnSpPr>
          <p:spPr>
            <a:xfrm>
              <a:off x="1449531" y="1252104"/>
              <a:ext cx="0" cy="13716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0150" y="1784015"/>
              <a:ext cx="42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7917" y="1186762"/>
                <a:ext cx="3136325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≈0.49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917" y="1186762"/>
                <a:ext cx="3136325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88573" y="1148195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73" y="1148195"/>
                <a:ext cx="3719945" cy="6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137803" y="2599395"/>
                <a:ext cx="7471063" cy="204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=4000×100×256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≈0.03%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7803" y="2599395"/>
                <a:ext cx="7471063" cy="204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07917" y="4711699"/>
              <a:ext cx="7474530" cy="1894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06">
                      <a:extLst>
                        <a:ext uri="{9D8B030D-6E8A-4147-A177-3AD203B41FA5}">
                          <a16:colId xmlns:a16="http://schemas.microsoft.com/office/drawing/2014/main" val="1971288997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02730215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93157204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403332933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2646608759"/>
                        </a:ext>
                      </a:extLst>
                    </a:gridCol>
                  </a:tblGrid>
                  <a:tr h="6315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36093921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1%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890882335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6%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----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67178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592114"/>
                  </p:ext>
                </p:extLst>
              </p:nvPr>
            </p:nvGraphicFramePr>
            <p:xfrm>
              <a:off x="1007917" y="4711699"/>
              <a:ext cx="7474530" cy="1894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906">
                      <a:extLst>
                        <a:ext uri="{9D8B030D-6E8A-4147-A177-3AD203B41FA5}">
                          <a16:colId xmlns:a16="http://schemas.microsoft.com/office/drawing/2014/main" val="1971288997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02730215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3931572042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403332933"/>
                        </a:ext>
                      </a:extLst>
                    </a:gridCol>
                    <a:gridCol w="1494906">
                      <a:extLst>
                        <a:ext uri="{9D8B030D-6E8A-4147-A177-3AD203B41FA5}">
                          <a16:colId xmlns:a16="http://schemas.microsoft.com/office/drawing/2014/main" val="2646608759"/>
                        </a:ext>
                      </a:extLst>
                    </a:gridCol>
                  </a:tblGrid>
                  <a:tr h="63153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00000" t="-962" r="-30081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200816" t="-962" r="-202041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299593" t="-962" r="-10122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401224" t="-962" r="-16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093921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408" t="-100962" r="-402449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0.03%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890882335"/>
                      </a:ext>
                    </a:extLst>
                  </a:tr>
                  <a:tr h="63153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6%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---- 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671781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0" y="3150298"/>
                <a:ext cx="3719945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=(0.49±0.01)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50298"/>
                <a:ext cx="3719945" cy="695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218709" y="3371850"/>
            <a:ext cx="800100" cy="25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14786</TotalTime>
  <Words>928</Words>
  <Application>Microsoft Office PowerPoint</Application>
  <PresentationFormat>全屏显示(4:3)</PresentationFormat>
  <Paragraphs>213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1428</cp:revision>
  <dcterms:created xsi:type="dcterms:W3CDTF">2017-09-04T15:34:47Z</dcterms:created>
  <dcterms:modified xsi:type="dcterms:W3CDTF">2024-04-17T06:26:38Z</dcterms:modified>
</cp:coreProperties>
</file>