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9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D"/>
    <a:srgbClr val="3338FD"/>
    <a:srgbClr val="0000FF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Uncertainty quantification in PINNs for solving inverse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11E9B4E-2D5C-4A31-B1A2-FDC236781DF5}"/>
                  </a:ext>
                </a:extLst>
              </p:cNvPr>
              <p:cNvSpPr/>
              <p:nvPr/>
            </p:nvSpPr>
            <p:spPr>
              <a:xfrm>
                <a:off x="2286000" y="993895"/>
                <a:ext cx="4572000" cy="11723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11E9B4E-2D5C-4A31-B1A2-FDC236781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993895"/>
                <a:ext cx="4572000" cy="1172309"/>
              </a:xfrm>
              <a:prstGeom prst="rect">
                <a:avLst/>
              </a:prstGeom>
              <a:blipFill>
                <a:blip r:embed="rId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CB2ACD1-E2F8-4A30-BED7-E3FEEA0A9DAC}"/>
              </a:ext>
            </a:extLst>
          </p:cNvPr>
          <p:cNvSpPr txBox="1"/>
          <p:nvPr/>
        </p:nvSpPr>
        <p:spPr>
          <a:xfrm>
            <a:off x="426128" y="2690336"/>
            <a:ext cx="7723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给定部分</a:t>
            </a:r>
            <a:r>
              <a:rPr lang="en-US" altLang="zh-CN" dirty="0"/>
              <a:t>u</a:t>
            </a:r>
            <a:r>
              <a:rPr lang="zh-CN" altLang="en-US" dirty="0"/>
              <a:t>及</a:t>
            </a:r>
            <a:r>
              <a:rPr lang="en-US" altLang="zh-CN" dirty="0"/>
              <a:t>f</a:t>
            </a:r>
            <a:r>
              <a:rPr lang="zh-CN" altLang="en-US" dirty="0"/>
              <a:t>的噪音观测数据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确定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u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并量化其不确定性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A330D5-C0A3-4AE0-8473-8F45638D40CC}"/>
              </a:ext>
            </a:extLst>
          </p:cNvPr>
          <p:cNvSpPr txBox="1"/>
          <p:nvPr/>
        </p:nvSpPr>
        <p:spPr>
          <a:xfrm>
            <a:off x="426128" y="4580878"/>
            <a:ext cx="7901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任选一种课堂上介绍的不确定性量化方法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可自己编程实现或者采用</a:t>
            </a:r>
            <a:r>
              <a:rPr lang="en-US" altLang="zh-CN" dirty="0" err="1"/>
              <a:t>NeuralUQ</a:t>
            </a:r>
            <a:r>
              <a:rPr lang="zh-CN" altLang="en-US" dirty="0"/>
              <a:t>实现均可</a:t>
            </a:r>
          </a:p>
        </p:txBody>
      </p:sp>
    </p:spTree>
    <p:extLst>
      <p:ext uri="{BB962C8B-B14F-4D97-AF65-F5344CB8AC3E}">
        <p14:creationId xmlns:p14="http://schemas.microsoft.com/office/powerpoint/2010/main" val="374918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9416</TotalTime>
  <Words>71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Microsoft YaHei UI</vt:lpstr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872</cp:revision>
  <dcterms:created xsi:type="dcterms:W3CDTF">2017-09-04T15:34:47Z</dcterms:created>
  <dcterms:modified xsi:type="dcterms:W3CDTF">2024-06-07T05:42:57Z</dcterms:modified>
</cp:coreProperties>
</file>