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333" r:id="rId3"/>
    <p:sldId id="546" r:id="rId4"/>
    <p:sldId id="543" r:id="rId5"/>
    <p:sldId id="552" r:id="rId6"/>
    <p:sldId id="547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33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0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6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4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2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47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79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1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31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0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1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4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07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4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5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2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7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13: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for PDEs via deep learning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5/10/2024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Learning numerical schemes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5D135-B576-44B5-9746-B5B6E08A7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44" y="856271"/>
            <a:ext cx="1857634" cy="8192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D0DEE6-4F2F-4197-B447-96C694C0E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17" y="2042813"/>
            <a:ext cx="2419688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EDC82F-A9A7-4EC9-A75D-437A6BD20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" y="3429000"/>
            <a:ext cx="9126224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Learning numerical schemes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79ACBF-A8FA-42BF-A50E-8C9471FAB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1" y="889663"/>
            <a:ext cx="7060798" cy="4736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4C8A02-E128-4337-A51C-ABBF06FFE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49" y="5662077"/>
            <a:ext cx="430590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322D3-10AB-47DB-838C-8E10A8C2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44" y="856271"/>
            <a:ext cx="1857634" cy="81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998C78-9822-460E-832E-F3E34B9666CC}"/>
                  </a:ext>
                </a:extLst>
              </p:cNvPr>
              <p:cNvSpPr txBox="1"/>
              <p:nvPr/>
            </p:nvSpPr>
            <p:spPr>
              <a:xfrm>
                <a:off x="3972233" y="1957659"/>
                <a:ext cx="4975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convolutional layers with 32 filters per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998C78-9822-460E-832E-F3E34B96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33" y="1957659"/>
                <a:ext cx="4975122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4B02E42-93F1-4E2B-839C-69C3312F1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33" y="1675535"/>
            <a:ext cx="2419688" cy="933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4B1F56-2A57-4B04-BAFD-26BC213AB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281" y="2381685"/>
            <a:ext cx="2019582" cy="2572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7F910CD-5472-4B77-9A1F-4A2FD8EBAA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" r="52263" b="61400"/>
          <a:stretch/>
        </p:blipFill>
        <p:spPr>
          <a:xfrm>
            <a:off x="3196762" y="2925887"/>
            <a:ext cx="2545276" cy="20224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00A140-9779-477D-B0B1-6F8348A94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8" y="5070565"/>
            <a:ext cx="8392582" cy="9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322D3-10AB-47DB-838C-8E10A8C2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44" y="856271"/>
            <a:ext cx="1857634" cy="819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B02E42-93F1-4E2B-839C-69C3312F1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33" y="1675535"/>
            <a:ext cx="2419688" cy="933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4B1F56-2A57-4B04-BAFD-26BC213AB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78" y="2378322"/>
            <a:ext cx="2019582" cy="2572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D5D4D3-C215-430D-9746-E27BAE6ED5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95" y="809259"/>
            <a:ext cx="651600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D5D4D3-C215-430D-9746-E27BAE6ED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69" y="1048829"/>
            <a:ext cx="651600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B121AC-D5C4-435B-A3A7-A09A57341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2" y="1451543"/>
            <a:ext cx="764011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EFA14C-7882-440B-AA1C-8CC10ECCB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3" y="854613"/>
            <a:ext cx="7106654" cy="56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deformational flow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17814B-03AC-4141-B784-AEF6C8278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0" y="976314"/>
            <a:ext cx="7735380" cy="21720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F128C2-F304-4D02-968A-C6A73062F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9" y="3321393"/>
            <a:ext cx="7783011" cy="1028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EE8071-8FA3-4A29-BB5D-2323B3C88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2" y="4699487"/>
            <a:ext cx="789732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2D deformational flow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6F1568-FF5B-4F92-958D-FFDC6E45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3" y="846151"/>
            <a:ext cx="772585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8E1DCB-1C43-49B7-9933-F60D5399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8" y="1060127"/>
            <a:ext cx="7468642" cy="9621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F555AD-BC66-412B-B316-E71F92F8A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5" y="2122147"/>
            <a:ext cx="7716327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FDM/FVM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PDEs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3A9B0-9843-4DE4-902E-97B8EF1FB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" y="967923"/>
            <a:ext cx="8964276" cy="1343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B79E8B-601F-4282-B85B-3738DA4EA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796"/>
            <a:ext cx="9144000" cy="26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5EA620-1C37-4D3A-9BC6-365B41033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2" y="751448"/>
            <a:ext cx="7488731" cy="58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6E5768-8A65-4715-B9D0-963D85FA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43" y="902070"/>
            <a:ext cx="6981234" cy="55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9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0EDD9D-C921-4BC3-9D7F-7FCEDE083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8" y="780817"/>
            <a:ext cx="5503737" cy="59386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CF978F-119F-404E-B006-3A97DA2A0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1" y="2495420"/>
            <a:ext cx="2419688" cy="9335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E63A88-85C1-4525-95E5-CFF3194422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5" t="61695" r="42017"/>
          <a:stretch/>
        </p:blipFill>
        <p:spPr>
          <a:xfrm>
            <a:off x="6440129" y="3750158"/>
            <a:ext cx="1789472" cy="5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DECA42-1EB6-421F-B60D-B8572133D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2" y="1018002"/>
            <a:ext cx="5201376" cy="14003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550928-7F14-4FFD-8FF9-C57F6D367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2680236"/>
            <a:ext cx="6801799" cy="24006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7F441C-E556-4713-9FA1-F2A5195EE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65" y="5420839"/>
            <a:ext cx="353426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380F78-42EC-4103-A3A6-AB55C8083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942951"/>
            <a:ext cx="6906589" cy="2219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E92C1D-CECC-49DE-ABD4-968C58D2A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1" y="3303944"/>
            <a:ext cx="691611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7066DB-23E5-4171-97BF-1DCB387BB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35"/>
            <a:ext cx="9144000" cy="39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ADCB1-E472-4D0F-9C5C-87FA7AB9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994"/>
            <a:ext cx="9144000" cy="36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2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218BEA-7EFE-4D66-9623-84C5FDAB5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148"/>
            <a:ext cx="9144000" cy="37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FDM/FVM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PDEs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88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Difference Method (FDM)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E99CF6-8E67-4534-8CBD-1828D7028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215"/>
            <a:ext cx="913575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Difference Method (FDM)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D9D105-AE74-4FAE-B8CA-91D700EB0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7" y="854572"/>
            <a:ext cx="7201905" cy="10860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376E43-AEE8-4BCD-957C-71C3B9167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1" y="2350595"/>
            <a:ext cx="4829849" cy="1038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9899A9-F20D-40A6-ACBF-6FBC2CE24D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6" y="2201981"/>
            <a:ext cx="2911737" cy="17804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CF1C2C-4092-4259-8E9D-C2506F3CC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4" y="3522691"/>
            <a:ext cx="3667637" cy="1162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9D6092-7361-4CA4-8E4A-66816CFFE0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2" y="4818630"/>
            <a:ext cx="4839375" cy="17623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FEA2D0-D4A3-4929-BCAE-1E9B854668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6" y="4597159"/>
            <a:ext cx="2911737" cy="1780406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8B94EF0-93B9-4FDA-B55B-1896D1C50ACE}"/>
              </a:ext>
            </a:extLst>
          </p:cNvPr>
          <p:cNvSpPr/>
          <p:nvPr/>
        </p:nvSpPr>
        <p:spPr>
          <a:xfrm>
            <a:off x="472053" y="2185803"/>
            <a:ext cx="5132303" cy="25322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F32DA08-31FC-41AA-A99D-858ED950EE8F}"/>
              </a:ext>
            </a:extLst>
          </p:cNvPr>
          <p:cNvSpPr/>
          <p:nvPr/>
        </p:nvSpPr>
        <p:spPr>
          <a:xfrm>
            <a:off x="472053" y="4793570"/>
            <a:ext cx="5132303" cy="197513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Volume Method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E903D7-363C-41E9-B7F0-B24A706F6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41" y="2427268"/>
            <a:ext cx="1629002" cy="6287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3D1D62-642A-4F03-ADB0-49EBB992B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454"/>
            <a:ext cx="9144000" cy="38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Volume Method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C04C3F-02CC-4646-8C90-68BED2484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074"/>
            <a:ext cx="9144000" cy="47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Volume Method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A7FFB4-260B-48EB-8A0A-B69BE8075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630"/>
            <a:ext cx="9144000" cy="17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6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review on FDM/FVM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PDEs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78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14783</TotalTime>
  <Words>441</Words>
  <Application>Microsoft Office PowerPoint</Application>
  <PresentationFormat>全屏显示(4:3)</PresentationFormat>
  <Paragraphs>130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1433</cp:revision>
  <dcterms:created xsi:type="dcterms:W3CDTF">2017-09-04T15:34:47Z</dcterms:created>
  <dcterms:modified xsi:type="dcterms:W3CDTF">2024-05-17T05:41:33Z</dcterms:modified>
</cp:coreProperties>
</file>