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333" r:id="rId3"/>
    <p:sldId id="523" r:id="rId4"/>
    <p:sldId id="543" r:id="rId5"/>
    <p:sldId id="551" r:id="rId6"/>
    <p:sldId id="550" r:id="rId7"/>
    <p:sldId id="544" r:id="rId8"/>
    <p:sldId id="546" r:id="rId9"/>
    <p:sldId id="547" r:id="rId10"/>
    <p:sldId id="548" r:id="rId11"/>
    <p:sldId id="549" r:id="rId12"/>
    <p:sldId id="486" r:id="rId13"/>
    <p:sldId id="527" r:id="rId14"/>
    <p:sldId id="528" r:id="rId15"/>
    <p:sldId id="524" r:id="rId16"/>
    <p:sldId id="526" r:id="rId17"/>
    <p:sldId id="529" r:id="rId18"/>
    <p:sldId id="531" r:id="rId19"/>
    <p:sldId id="530" r:id="rId20"/>
    <p:sldId id="532" r:id="rId21"/>
    <p:sldId id="537" r:id="rId22"/>
    <p:sldId id="533" r:id="rId23"/>
    <p:sldId id="534" r:id="rId24"/>
    <p:sldId id="542" r:id="rId25"/>
    <p:sldId id="535" r:id="rId26"/>
    <p:sldId id="536" r:id="rId27"/>
    <p:sldId id="538" r:id="rId28"/>
    <p:sldId id="539" r:id="rId29"/>
    <p:sldId id="541" r:id="rId30"/>
    <p:sldId id="33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5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0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8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3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35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5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2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3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5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6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1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6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5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14: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Operator-Learning operators using neural networks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5/11/2024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845454-5049-4E2B-951F-34CF7391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2019103"/>
            <a:ext cx="894522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operator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FNO: Fourier 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037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Fourier Neural Operator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531510" y="6629484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et al., ICLR, 2020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2D45B4-8981-4E55-A36C-97389968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00" y="1408386"/>
            <a:ext cx="2925000" cy="73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3BBC4-D34B-41D1-B887-28B807AC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7157"/>
            <a:ext cx="9144000" cy="24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Convolution Theorem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8308259" y="6581001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DB227-ACA3-4709-B451-287526112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365" y="1169704"/>
            <a:ext cx="4867954" cy="447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434F5C-B383-46F1-B9E0-1A982CC91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366" y="2125303"/>
            <a:ext cx="3715268" cy="102884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573FF0-9A5C-4837-B509-F4ECFFF89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61" y="3722135"/>
            <a:ext cx="3248478" cy="7335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14F08A8-4B34-4D73-B081-631951DE5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29" y="4884701"/>
            <a:ext cx="334374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Fourier Neural Operator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531510" y="6629484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et al., ICLR,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2D45B4-8981-4E55-A36C-97389968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00" y="1054425"/>
            <a:ext cx="2925000" cy="73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3BBC4-D34B-41D1-B887-28B807ACAD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11"/>
          <a:stretch/>
        </p:blipFill>
        <p:spPr>
          <a:xfrm>
            <a:off x="0" y="2087712"/>
            <a:ext cx="9144000" cy="546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A7D39C-AE94-47EB-A35B-F246C82AC12F}"/>
                  </a:ext>
                </a:extLst>
              </p:cNvPr>
              <p:cNvSpPr txBox="1"/>
              <p:nvPr/>
            </p:nvSpPr>
            <p:spPr>
              <a:xfrm>
                <a:off x="1799303" y="3500284"/>
                <a:ext cx="5545393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A7D39C-AE94-47EB-A35B-F246C82A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03" y="3500284"/>
                <a:ext cx="5545393" cy="379848"/>
              </a:xfrm>
              <a:prstGeom prst="rect">
                <a:avLst/>
              </a:prstGeom>
              <a:blipFill>
                <a:blip r:embed="rId5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D8A5E5E-1FCA-4CE6-A800-6976A78523EF}"/>
              </a:ext>
            </a:extLst>
          </p:cNvPr>
          <p:cNvCxnSpPr>
            <a:stCxn id="10" idx="2"/>
            <a:endCxn id="2" idx="0"/>
          </p:cNvCxnSpPr>
          <p:nvPr/>
        </p:nvCxnSpPr>
        <p:spPr>
          <a:xfrm>
            <a:off x="4572000" y="2633810"/>
            <a:ext cx="0" cy="8664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CC2FCCB-63D8-494D-A230-060849E69FD4}"/>
                  </a:ext>
                </a:extLst>
              </p:cNvPr>
              <p:cNvSpPr txBox="1"/>
              <p:nvPr/>
            </p:nvSpPr>
            <p:spPr>
              <a:xfrm>
                <a:off x="1804222" y="4822153"/>
                <a:ext cx="5545393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CC2FCCB-63D8-494D-A230-060849E69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22" y="4822153"/>
                <a:ext cx="5545393" cy="407163"/>
              </a:xfrm>
              <a:prstGeom prst="rect">
                <a:avLst/>
              </a:prstGeom>
              <a:blipFill>
                <a:blip r:embed="rId6"/>
                <a:stretch>
                  <a:fillRect t="-5970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EA20EA-6C31-44E3-B8DE-00B724BF0B89}"/>
              </a:ext>
            </a:extLst>
          </p:cNvPr>
          <p:cNvCxnSpPr/>
          <p:nvPr/>
        </p:nvCxnSpPr>
        <p:spPr>
          <a:xfrm>
            <a:off x="4567082" y="3880132"/>
            <a:ext cx="0" cy="8664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Fourier Neural Operator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D1B663-3191-44CB-AD88-7F435FC9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9207"/>
            <a:ext cx="9144000" cy="2995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790C4B-3594-49C1-B480-3564DF9E15E6}"/>
                  </a:ext>
                </a:extLst>
              </p:cNvPr>
              <p:cNvSpPr txBox="1"/>
              <p:nvPr/>
            </p:nvSpPr>
            <p:spPr>
              <a:xfrm>
                <a:off x="2664542" y="945114"/>
                <a:ext cx="3814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790C4B-3594-49C1-B480-3564DF9E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542" y="945114"/>
                <a:ext cx="381491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531510" y="6629484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et al., ICLR,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DA8BD-4CC1-444E-A3C5-3E93A0E43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1378329"/>
            <a:ext cx="741148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FNO: Universal Approximation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344697" y="6581001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Kovichki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JML,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63283-37A3-4F1A-8AAC-B7F45797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5" y="4420574"/>
            <a:ext cx="8022066" cy="1675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FA018-529E-4A85-93F4-98FD56A0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8590"/>
            <a:ext cx="9144000" cy="29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FNO: Universal Approximation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344697" y="6581001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Kovichki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JML,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63283-37A3-4F1A-8AAC-B7F45797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5" y="4420574"/>
            <a:ext cx="8022066" cy="1675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FA018-529E-4A85-93F4-98FD56A0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8590"/>
            <a:ext cx="9144000" cy="29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Normalization of training data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F1BF80-BE92-495B-B21D-600E67C49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540"/>
            <a:ext cx="892617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Burgers equation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D7C87A-5996-4E2A-951A-69945975D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0" y="1349395"/>
            <a:ext cx="3543795" cy="514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2F0470-B652-4DCA-8B2F-81EE8BAE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2370145"/>
            <a:ext cx="8630854" cy="809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89A836-DE9D-47FE-92EC-FD52C7224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3678117"/>
            <a:ext cx="8707065" cy="981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E8D468-7B82-4B32-9B9D-ACE6F9D77B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" b="40675"/>
          <a:stretch/>
        </p:blipFill>
        <p:spPr>
          <a:xfrm>
            <a:off x="1223493" y="5157563"/>
            <a:ext cx="6620799" cy="10717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operator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FNO: Fourier 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4E039-4487-4960-81DE-5CB6EFFE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834596"/>
            <a:ext cx="8659433" cy="100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/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1F32E7A-C0C0-415E-86E2-8279040BB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4632306"/>
            <a:ext cx="7097115" cy="1371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D1BD08-F800-4BB4-8D3F-1D0F0DDD0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2866820"/>
            <a:ext cx="849748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4E039-4487-4960-81DE-5CB6EFFE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834596"/>
            <a:ext cx="8659433" cy="100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/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1F32E7A-C0C0-415E-86E2-8279040BB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4632306"/>
            <a:ext cx="7097115" cy="1371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D1BD08-F800-4BB4-8D3F-1D0F0DDD0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2866820"/>
            <a:ext cx="849748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87021C-BEA6-4EA6-AEF1-6EBD3E337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" y="3605243"/>
            <a:ext cx="8268854" cy="1790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E7B3EB-1EEF-4147-B7BC-B33F4BDE4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860"/>
            <a:ext cx="876422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6C03D1-E719-4D35-BFB7-35FD224B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1293438"/>
            <a:ext cx="8678486" cy="22767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370917-5099-4906-B179-AEC500F8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" y="3849823"/>
            <a:ext cx="879280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36602A-95AE-488B-BD9A-2D20E42A2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" y="1706132"/>
            <a:ext cx="905001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668AB8-DB08-4C22-A77A-E332FEC6B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" y="1583641"/>
            <a:ext cx="8135485" cy="1724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B9673F-99B9-49FB-9177-39B836481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8" y="3550094"/>
            <a:ext cx="798306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FC6E1B-CDDD-4C40-9407-210EFC19B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5" y="3651443"/>
            <a:ext cx="7760010" cy="15774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0CEA7A-0605-4F99-A7BD-4ECFCA8FB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1131359"/>
            <a:ext cx="798306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Navier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-Stokes equations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4EF5C7-1C78-49F4-AAFC-43571CA2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1254456"/>
            <a:ext cx="8707065" cy="11241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50EBE3-69D5-498D-9B66-B3CD1AB70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12" y="2953599"/>
            <a:ext cx="3753374" cy="647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5CA716-10F8-4DD0-81FD-E19E1C753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7" y="3924066"/>
            <a:ext cx="547763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Navier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-Stokes equation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9449CF-1B0C-4F4F-B200-E67B4DE9B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43"/>
          <a:stretch/>
        </p:blipFill>
        <p:spPr>
          <a:xfrm>
            <a:off x="142257" y="946476"/>
            <a:ext cx="8859486" cy="1067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9A6321-39C5-4028-A4C0-2CAFB050A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4"/>
          <a:stretch/>
        </p:blipFill>
        <p:spPr>
          <a:xfrm>
            <a:off x="73431" y="2139853"/>
            <a:ext cx="8859486" cy="1807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31D4D9-6345-4431-8FD1-9646731A9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7" y="3947345"/>
            <a:ext cx="887853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4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Navier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-Stokes equations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2C646-0E6F-4DE8-BC5D-6F354F98C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4" y="3804028"/>
            <a:ext cx="7440063" cy="19243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9EFCB0-9339-48BC-A5C1-018D9DA00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" y="1839182"/>
            <a:ext cx="899285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Deep operator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FNO: Fourier 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67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 Operator Networks (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7708490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et al., 1995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8AC79C-8116-4960-A0C0-22D19C52A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89"/>
          <a:stretch/>
        </p:blipFill>
        <p:spPr>
          <a:xfrm>
            <a:off x="180325" y="813147"/>
            <a:ext cx="8783350" cy="52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 Operator Networks (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7708491" y="6581001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Lu, et al.,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095D10-8A3F-4DF0-BD8E-08AC3597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0" y="1179871"/>
            <a:ext cx="8811279" cy="51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69CED-53F7-408B-9817-FB095D0C5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1214128"/>
            <a:ext cx="871659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A1C474-F678-4A4A-BD83-6746CFA4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" y="1356280"/>
            <a:ext cx="883090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16687-5587-4FC0-BEEC-A464C4AD7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1457050"/>
            <a:ext cx="882138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10664-44A5-488D-A6FE-934162177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" y="789971"/>
            <a:ext cx="7981199" cy="59375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14598</TotalTime>
  <Words>561</Words>
  <Application>Microsoft Office PowerPoint</Application>
  <PresentationFormat>全屏显示(4:3)</PresentationFormat>
  <Paragraphs>136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1403</cp:revision>
  <dcterms:created xsi:type="dcterms:W3CDTF">2017-09-04T15:34:47Z</dcterms:created>
  <dcterms:modified xsi:type="dcterms:W3CDTF">2024-05-11T05:44:49Z</dcterms:modified>
</cp:coreProperties>
</file>