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7"/>
  </p:notesMasterIdLst>
  <p:sldIdLst>
    <p:sldId id="998" r:id="rId2"/>
    <p:sldId id="999" r:id="rId3"/>
    <p:sldId id="1000" r:id="rId4"/>
    <p:sldId id="1001" r:id="rId5"/>
    <p:sldId id="1002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7. Module" id="{055E1F29-6C2D-4AA3-B67E-F72D9B2FC963}">
          <p14:sldIdLst>
            <p14:sldId id="998"/>
            <p14:sldId id="999"/>
            <p14:sldId id="1000"/>
            <p14:sldId id="1001"/>
            <p14:sldId id="10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943822" y="1524000"/>
            <a:ext cx="43043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Module ?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모듈이란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7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2874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 dirty="0">
                <a:latin typeface="+mj-ea"/>
              </a:rPr>
              <a:t>모듈이란</a:t>
            </a:r>
            <a:r>
              <a:rPr lang="en-US" altLang="ko-KR" spc="-285" dirty="0">
                <a:latin typeface="+mj-ea"/>
              </a:rPr>
              <a:t>?</a:t>
            </a:r>
            <a:endParaRPr spc="-285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AC78-F11A-4CBD-957E-489CA9DDAB02}"/>
              </a:ext>
            </a:extLst>
          </p:cNvPr>
          <p:cNvSpPr txBox="1"/>
          <p:nvPr/>
        </p:nvSpPr>
        <p:spPr>
          <a:xfrm>
            <a:off x="1219200" y="2286000"/>
            <a:ext cx="929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은 파이썬 코드를 논리적으로 묶어서 관리하고 사용할 수 있도록 하는 것으로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보통 하나의 파이썬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파일이 하나의 모듈이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모듈 안에는 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혹은 변수들이 정의될 수 있으며</a:t>
            </a:r>
            <a:r>
              <a:rPr lang="en-US" altLang="ko-KR" dirty="0"/>
              <a:t>, </a:t>
            </a:r>
            <a:r>
              <a:rPr lang="ko-KR" altLang="en-US" dirty="0"/>
              <a:t>실행 코드를 포함할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1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4E9E61E-044E-4E43-ABE3-71A15742FD34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함수로  </a:t>
            </a:r>
            <a:r>
              <a:rPr lang="en-US" altLang="ko-KR" spc="-5" dirty="0"/>
              <a:t>'</a:t>
            </a:r>
            <a:r>
              <a:rPr lang="ko-KR" altLang="en-US" spc="-5" dirty="0"/>
              <a:t>안녕하세요</a:t>
            </a:r>
            <a:r>
              <a:rPr lang="en-US" altLang="ko-KR" spc="-5" dirty="0"/>
              <a:t>!' </a:t>
            </a:r>
            <a:r>
              <a:rPr lang="ko-KR" altLang="en-US" spc="-5" dirty="0"/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C5CB65-7783-4A6D-9B1B-AD56C0ED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28682"/>
            <a:ext cx="2971800" cy="3532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B0A71-12EC-472D-A5E5-CC715791050F}"/>
              </a:ext>
            </a:extLst>
          </p:cNvPr>
          <p:cNvSpPr txBox="1"/>
          <p:nvPr/>
        </p:nvSpPr>
        <p:spPr>
          <a:xfrm>
            <a:off x="4343400" y="2438400"/>
            <a:ext cx="761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같은 폴더에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Module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이라는 폴더 생성 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, item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이라는 파이썬 파일 생성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72362-BAF1-4539-9BAE-EDEAE82B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401122"/>
            <a:ext cx="317226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3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8B641B0-D7AF-4489-92AD-DF7F30643F04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모듈의 사용</a:t>
            </a:r>
            <a:r>
              <a:rPr lang="en-US" altLang="ko-KR" spc="-5" dirty="0"/>
              <a:t>(import)</a:t>
            </a:r>
            <a:endParaRPr lang="ko-KR" altLang="en-US" spc="-5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A7BCB-C75C-442D-90A0-0B3FDCF9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85" y="4038600"/>
            <a:ext cx="4624899" cy="182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98EA13-B9C3-4140-BB40-E1117D51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4000"/>
            <a:ext cx="317226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AF767921-D768-479F-9FDC-B74EC894EEDC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31789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>
                <a:latin typeface="+mj-ea"/>
              </a:rPr>
              <a:t>모듈의 사용 예시</a:t>
            </a:r>
            <a:endParaRPr lang="ko-KR" altLang="en-US" spc="-285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8CCA39-9367-49E7-BC29-0D64B8FB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686013"/>
            <a:ext cx="5930628" cy="1485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C89A74-2DC2-4964-BD59-356CC01DB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23866"/>
            <a:ext cx="3429000" cy="37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89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249</TotalTime>
  <Words>85</Words>
  <Application>Microsoft Office PowerPoint</Application>
  <PresentationFormat>와이드스크린</PresentationFormat>
  <Paragraphs>15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Bandal</vt:lpstr>
      <vt:lpstr>Roboto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  <vt:lpstr>모듈이란?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218</cp:revision>
  <dcterms:created xsi:type="dcterms:W3CDTF">2020-10-18T09:38:24Z</dcterms:created>
  <dcterms:modified xsi:type="dcterms:W3CDTF">2020-12-25T08:26:10Z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