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9"/>
  </p:notesMasterIdLst>
  <p:sldIdLst>
    <p:sldId id="998" r:id="rId2"/>
    <p:sldId id="1008" r:id="rId3"/>
    <p:sldId id="999" r:id="rId4"/>
    <p:sldId id="1005" r:id="rId5"/>
    <p:sldId id="1006" r:id="rId6"/>
    <p:sldId id="1007" r:id="rId7"/>
    <p:sldId id="1009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y,catch,finally" id="{055E1F29-6C2D-4AA3-B67E-F72D9B2FC963}">
          <p14:sldIdLst>
            <p14:sldId id="998"/>
            <p14:sldId id="1008"/>
            <p14:sldId id="999"/>
            <p14:sldId id="1005"/>
            <p14:sldId id="1006"/>
            <p14:sldId id="1007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863980" y="1524000"/>
            <a:ext cx="44641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Try</a:t>
            </a:r>
            <a:r>
              <a:rPr lang="en-US" altLang="ko-KR" sz="8800"/>
              <a:t>, catch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89026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Try</a:t>
            </a:r>
            <a:r>
              <a:rPr lang="ko-KR" altLang="en-US" sz="2400" dirty="0">
                <a:latin typeface="Malgun Gothic"/>
                <a:cs typeface="Malgun Gothic"/>
              </a:rPr>
              <a:t> </a:t>
            </a:r>
            <a:r>
              <a:rPr lang="en-US" altLang="ko-KR" sz="2400" dirty="0">
                <a:latin typeface="Malgun Gothic"/>
                <a:cs typeface="Malgun Gothic"/>
              </a:rPr>
              <a:t>+</a:t>
            </a:r>
            <a:r>
              <a:rPr lang="ko-KR" altLang="en-US" sz="2400" dirty="0">
                <a:latin typeface="Malgun Gothic"/>
                <a:cs typeface="Malgun Gothic"/>
              </a:rPr>
              <a:t> </a:t>
            </a:r>
            <a:r>
              <a:rPr lang="en-US" altLang="ko-KR" sz="2400" dirty="0">
                <a:latin typeface="Malgun Gothic"/>
                <a:cs typeface="Malgun Gothic"/>
              </a:rPr>
              <a:t>catch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finally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Finally else</a:t>
            </a:r>
          </a:p>
          <a:p>
            <a:pPr marR="5080" algn="r">
              <a:lnSpc>
                <a:spcPct val="100000"/>
              </a:lnSpc>
              <a:spcBef>
                <a:spcPts val="820"/>
              </a:spcBef>
              <a:tabLst>
                <a:tab pos="228600" algn="l"/>
              </a:tabLst>
            </a:pPr>
            <a:endParaRPr lang="en-US" altLang="ko-KR" sz="2400" dirty="0">
              <a:latin typeface="Malgun Gothic"/>
              <a:cs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1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746638" y="2705725"/>
            <a:ext cx="46987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/>
              <a:t>예외처리</a:t>
            </a:r>
          </a:p>
        </p:txBody>
      </p:sp>
    </p:spTree>
    <p:extLst>
      <p:ext uri="{BB962C8B-B14F-4D97-AF65-F5344CB8AC3E}">
        <p14:creationId xmlns:p14="http://schemas.microsoft.com/office/powerpoint/2010/main" val="104822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Try~~~~~ catch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F8BF29-F9B7-490B-9A28-0A5DD7A1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057209"/>
            <a:ext cx="3574473" cy="26128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00878E-F131-412B-A7DA-49369E012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716981"/>
            <a:ext cx="3873381" cy="1424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1224313" y="5234015"/>
            <a:ext cx="974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</a:t>
            </a:r>
            <a:r>
              <a:rPr lang="ko-KR" altLang="en-US" sz="2400" dirty="0"/>
              <a:t>의 변수를 출력하려고 하는데 만약 변수가 미리 선언되어 있지 않다면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631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Try~~~~~ catch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1224313" y="5234015"/>
            <a:ext cx="974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</a:t>
            </a:r>
            <a:r>
              <a:rPr lang="ko-KR" altLang="en-US" sz="2400" dirty="0"/>
              <a:t>의 변수를 출력하려고 하는데 만약 변수가 미리 선언되어 있지 않다면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9A142A-7AFE-4568-B011-2005866B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981200"/>
            <a:ext cx="3913323" cy="228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91E5D6-E665-4E74-936E-F9F4F8A8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41" y="2209800"/>
            <a:ext cx="5735745" cy="18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Try~~~~~ catch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1224313" y="5234015"/>
            <a:ext cx="1041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에러 핸들링이라고도 하며 에러가 발생할 경우 이에 따른 예외 처리하는 부분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3FA25F-4653-4F27-BD0A-71DE4518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13" y="2347761"/>
            <a:ext cx="2867425" cy="2162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EF4C74-B7E9-43C4-B4AD-D93F673C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7761"/>
            <a:ext cx="469510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3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3030809" y="5234015"/>
            <a:ext cx="47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예외가 있든 없든 수행해주는 구문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E7BE01-37ED-45BD-937D-4D1877BD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233445"/>
            <a:ext cx="3477110" cy="2391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5A31D0-70F4-4FCC-ACAF-CF3E71B12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0064"/>
            <a:ext cx="4381747" cy="23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8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vs else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2264376" y="5661243"/>
            <a:ext cx="7677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else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문은 예외가 발생하지 </a:t>
            </a:r>
            <a:r>
              <a:rPr lang="ko-KR" altLang="en-US" sz="2400" b="0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않을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경우 실행됩니다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finally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문은 예외 발생과 관계 없이 </a:t>
            </a:r>
            <a:r>
              <a:rPr lang="ko-KR" altLang="en-US" sz="2400" b="0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반드시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실행됩니다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64752-CA02-4B1B-A050-A69EB3B8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1524000"/>
            <a:ext cx="546811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631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504</TotalTime>
  <Words>94</Words>
  <Application>Microsoft Office PowerPoint</Application>
  <PresentationFormat>와이드스크린</PresentationFormat>
  <Paragraphs>20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Bandal</vt:lpstr>
      <vt:lpstr>맑은 고딕</vt:lpstr>
      <vt:lpstr>맑은 고딕</vt:lpstr>
      <vt:lpstr>Calibri</vt:lpstr>
      <vt:lpstr>Calibri Light</vt:lpstr>
      <vt:lpstr>Wingdings</vt:lpstr>
      <vt:lpstr>Wingdings 2</vt:lpstr>
      <vt:lpstr>HDOfficeLightV0</vt:lpstr>
      <vt:lpstr>파이썬 기초 01</vt:lpstr>
      <vt:lpstr>파이썬 기초 01</vt:lpstr>
      <vt:lpstr>Try~~~~~ catch</vt:lpstr>
      <vt:lpstr>Try~~~~~ catch</vt:lpstr>
      <vt:lpstr>Try~~~~~ catch</vt:lpstr>
      <vt:lpstr>finally</vt:lpstr>
      <vt:lpstr>finally vs 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259</cp:revision>
  <dcterms:created xsi:type="dcterms:W3CDTF">2020-10-18T09:38:24Z</dcterms:created>
  <dcterms:modified xsi:type="dcterms:W3CDTF">2020-12-26T10:25:37Z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