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2"/>
  </p:notesMasterIdLst>
  <p:sldIdLst>
    <p:sldId id="998" r:id="rId2"/>
    <p:sldId id="999" r:id="rId3"/>
    <p:sldId id="1005" r:id="rId4"/>
    <p:sldId id="1010" r:id="rId5"/>
    <p:sldId id="1012" r:id="rId6"/>
    <p:sldId id="1013" r:id="rId7"/>
    <p:sldId id="1011" r:id="rId8"/>
    <p:sldId id="1009" r:id="rId9"/>
    <p:sldId id="1008" r:id="rId10"/>
    <p:sldId id="1007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y,catch,finally" id="{055E1F29-6C2D-4AA3-B67E-F72D9B2FC963}">
          <p14:sldIdLst>
            <p14:sldId id="998"/>
            <p14:sldId id="999"/>
            <p14:sldId id="1005"/>
            <p14:sldId id="1010"/>
            <p14:sldId id="1012"/>
            <p14:sldId id="1013"/>
            <p14:sldId id="1011"/>
            <p14:sldId id="1009"/>
            <p14:sldId id="1008"/>
            <p14:sldId id="10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4649835" y="1524000"/>
            <a:ext cx="2892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Regex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정규식이란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사용방법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설명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820"/>
              </a:spcBef>
              <a:tabLst>
                <a:tab pos="2286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플래그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DDB76-10BE-4DEF-ACDF-1038D9B1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96" y="1709135"/>
            <a:ext cx="7673662" cy="45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정규식이란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148937" y="2590800"/>
            <a:ext cx="11894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사전적인 의미로는 특정한 규칙을 가진 문자열의 집합을 표현하는 형식 언어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주로 </a:t>
            </a:r>
            <a:r>
              <a:rPr lang="en-US" altLang="ko-KR" sz="2400" dirty="0"/>
              <a:t>Programming Language</a:t>
            </a:r>
            <a:r>
              <a:rPr lang="ko-KR" altLang="en-US" sz="2400" dirty="0"/>
              <a:t>나 </a:t>
            </a:r>
            <a:r>
              <a:rPr lang="en-US" altLang="ko-KR" sz="2400" dirty="0"/>
              <a:t>Text Editor</a:t>
            </a:r>
            <a:r>
              <a:rPr lang="ko-KR" altLang="en-US" sz="2400" dirty="0"/>
              <a:t>등 에서 문자열의 검색과 치환을 목적으로 사용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입력한 문자열에서 특정한 조건을 표현할 경우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일반적인 조건문으로는 다소 복잡할 수도 있지만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정규표현식을 이용하면 매우 간단하게 표현 할 수 있습니다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하지만 코드가 간단한 만큼 가독성이 떨어져서</a:t>
            </a:r>
            <a:endParaRPr lang="en-US" altLang="ko-KR" sz="2400" dirty="0"/>
          </a:p>
          <a:p>
            <a:pPr algn="ctr"/>
            <a:r>
              <a:rPr lang="ko-KR" altLang="en-US" sz="2400" dirty="0"/>
              <a:t>표현식을 숙지하지 않으면 이해하기 힘들다는 문제점이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63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문법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51F6FC-8D71-4FB9-AA9D-A83D0B9B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32" y="1691322"/>
            <a:ext cx="9420389" cy="45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문법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E0A3A3-F359-4DF7-9543-141CC294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1322"/>
            <a:ext cx="9267672" cy="49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2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문법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AA82E-51CB-45DD-9BEB-6187BB9E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5" y="1828800"/>
            <a:ext cx="10749578" cy="42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3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관련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91DFB-745F-41AC-8114-EB4DD1F3DB91}"/>
              </a:ext>
            </a:extLst>
          </p:cNvPr>
          <p:cNvSpPr txBox="1"/>
          <p:nvPr/>
        </p:nvSpPr>
        <p:spPr>
          <a:xfrm>
            <a:off x="381000" y="2667000"/>
            <a:ext cx="4952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모듈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은 </a:t>
            </a:r>
            <a:r>
              <a:rPr lang="ko-KR" alt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파이썬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설치할 때 자동으로 설치되는 기본 라이브러리로 사용 방법은 다음과 같다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altLang="ko-K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.compile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 사용하여 정규 표현식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위 예에서는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ab* 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 컴파일한다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altLang="ko-K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.compile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의 결과로 돌려주는 객체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p(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컴파일된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패턴 객체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를 사용하여 그 이후의 작업을 수행할 것이다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759476-7D4A-4E51-8996-A213735C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71487"/>
            <a:ext cx="60864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7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7F31D-547D-4CCC-BED2-D831909F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77" y="396240"/>
            <a:ext cx="689725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39FDE-A4DF-44E8-96F0-F16D53116CD2}"/>
              </a:ext>
            </a:extLst>
          </p:cNvPr>
          <p:cNvSpPr txBox="1"/>
          <p:nvPr/>
        </p:nvSpPr>
        <p:spPr>
          <a:xfrm>
            <a:off x="421574" y="2828835"/>
            <a:ext cx="400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이스케이프의 경우 지속적으로 사용하는 경우가 많아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사용하는 경우 외워 두면 좋음</a:t>
            </a:r>
          </a:p>
        </p:txBody>
      </p:sp>
    </p:spTree>
    <p:extLst>
      <p:ext uri="{BB962C8B-B14F-4D97-AF65-F5344CB8AC3E}">
        <p14:creationId xmlns:p14="http://schemas.microsoft.com/office/powerpoint/2010/main" val="186072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사용 방법 </a:t>
            </a:r>
            <a:r>
              <a:rPr lang="en-US" altLang="ko-KR" dirty="0"/>
              <a:t>– </a:t>
            </a:r>
            <a:r>
              <a:rPr lang="ko-KR" altLang="en-US" dirty="0"/>
              <a:t>특정 문자열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E3D71-18A0-4AD7-A499-E0D963D7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509587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96B18F-C02D-4250-A93C-E88BA7FC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5799"/>
            <a:ext cx="5095874" cy="12739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94F479-E0BE-4D23-8702-F65488D85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985"/>
          <a:stretch/>
        </p:blipFill>
        <p:spPr>
          <a:xfrm>
            <a:off x="5867400" y="3659702"/>
            <a:ext cx="612986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사용 방법 </a:t>
            </a:r>
            <a:r>
              <a:rPr lang="en-US" altLang="ko-KR" dirty="0"/>
              <a:t>– </a:t>
            </a:r>
            <a:r>
              <a:rPr lang="ko-KR" altLang="en-US" dirty="0"/>
              <a:t>연락처 매칭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FF7CF-82CF-4FC5-9B80-2AB44F065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00"/>
          <a:stretch/>
        </p:blipFill>
        <p:spPr>
          <a:xfrm>
            <a:off x="6955848" y="3505199"/>
            <a:ext cx="4391025" cy="733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2DE56-2BD2-45B4-BDF8-B65A781F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885949"/>
            <a:ext cx="49911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745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725</TotalTime>
  <Words>167</Words>
  <Application>Microsoft Office PowerPoint</Application>
  <PresentationFormat>와이드스크린</PresentationFormat>
  <Paragraphs>33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Bandal</vt:lpstr>
      <vt:lpstr>맑은 고딕</vt:lpstr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파이썬 기초 01</vt:lpstr>
      <vt:lpstr>정규식이란</vt:lpstr>
      <vt:lpstr>정규식 문법 1</vt:lpstr>
      <vt:lpstr>정규식 문법 2</vt:lpstr>
      <vt:lpstr>정규식 문법 3</vt:lpstr>
      <vt:lpstr>정규식 관련 모듈</vt:lpstr>
      <vt:lpstr>이스케이프!!</vt:lpstr>
      <vt:lpstr>정규식 사용 방법 – 특정 문자열 찾기</vt:lpstr>
      <vt:lpstr>정규식 사용 방법 – 연락처 매칭</vt:lpstr>
      <vt:lpstr>정규식 플래그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272</cp:revision>
  <dcterms:created xsi:type="dcterms:W3CDTF">2020-10-18T09:38:24Z</dcterms:created>
  <dcterms:modified xsi:type="dcterms:W3CDTF">2021-01-09T15:27:52Z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