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3"/>
  </p:notesMasterIdLst>
  <p:sldIdLst>
    <p:sldId id="998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tting" id="{055E1F29-6C2D-4AA3-B67E-F72D9B2FC963}">
          <p14:sldIdLst>
            <p14:sldId id="9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86" d="100"/>
          <a:sy n="86" d="100"/>
        </p:scale>
        <p:origin x="114" y="8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3306579" y="1524000"/>
            <a:ext cx="55789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Socket(TCP)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418337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Socket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Server and Client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Chatting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642616" y="5994400"/>
            <a:ext cx="364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Standard Class 1 of</a:t>
            </a:r>
            <a:r>
              <a:rPr lang="ko-KR" altLang="en-US" sz="3200" dirty="0"/>
              <a:t> 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3024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493</TotalTime>
  <Words>18</Words>
  <Application>Microsoft Office PowerPoint</Application>
  <PresentationFormat>와이드스크린</PresentationFormat>
  <Paragraphs>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Bandal</vt:lpstr>
      <vt:lpstr>맑은 고딕</vt:lpstr>
      <vt:lpstr>맑은 고딕</vt:lpstr>
      <vt:lpstr>Calibri</vt:lpstr>
      <vt:lpstr>Calibri Light</vt:lpstr>
      <vt:lpstr>Wingdings</vt:lpstr>
      <vt:lpstr>Wingdings 2</vt:lpstr>
      <vt:lpstr>HDOfficeLightV0</vt:lpstr>
      <vt:lpstr>파이썬 기초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243</cp:revision>
  <dcterms:created xsi:type="dcterms:W3CDTF">2020-10-18T09:38:24Z</dcterms:created>
  <dcterms:modified xsi:type="dcterms:W3CDTF">2020-12-26T09:42:51Z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