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"/>
  </p:notesMasterIdLst>
  <p:sldIdLst>
    <p:sldId id="998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 to exe" id="{055E1F29-6C2D-4AA3-B67E-F72D9B2FC963}">
          <p14:sldIdLst>
            <p14:sldId id="9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2054887" y="1524000"/>
            <a:ext cx="80822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 err="1"/>
              <a:t>크롤링</a:t>
            </a:r>
            <a:r>
              <a:rPr lang="en-US" altLang="ko-KR" sz="8800" dirty="0"/>
              <a:t>(crawling)</a:t>
            </a:r>
          </a:p>
          <a:p>
            <a:pPr algn="ctr"/>
            <a:r>
              <a:rPr lang="ko-KR" altLang="en-US" sz="2000" dirty="0"/>
              <a:t>같은 </a:t>
            </a:r>
            <a:r>
              <a:rPr lang="ko-KR" altLang="en-US" sz="2000" dirty="0" err="1"/>
              <a:t>스크랩핑</a:t>
            </a:r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41833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웹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웹 </a:t>
            </a:r>
            <a:r>
              <a:rPr lang="ko-KR" altLang="en-US" sz="2400" dirty="0" err="1">
                <a:latin typeface="Malgun Gothic"/>
                <a:cs typeface="Malgun Gothic"/>
              </a:rPr>
              <a:t>스크래핑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실제 데이터 </a:t>
            </a:r>
            <a:r>
              <a:rPr lang="ko-KR" altLang="en-US" sz="2400" dirty="0" err="1">
                <a:latin typeface="Malgun Gothic"/>
                <a:cs typeface="Malgun Gothic"/>
              </a:rPr>
              <a:t>스크래핑</a:t>
            </a:r>
            <a:endParaRPr lang="en-US" altLang="ko-KR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494</TotalTime>
  <Words>21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Bandal</vt:lpstr>
      <vt:lpstr>Malgun Gothic</vt:lpstr>
      <vt:lpstr>Malgun Gothic</vt:lpstr>
      <vt:lpstr>Calibri</vt:lpstr>
      <vt:lpstr>Calibri Light</vt:lpstr>
      <vt:lpstr>Wingdings</vt:lpstr>
      <vt:lpstr>Wingdings 2</vt:lpstr>
      <vt:lpstr>HDOfficeLightV0</vt:lpstr>
      <vt:lpstr>파이썬 기초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242</cp:revision>
  <dcterms:created xsi:type="dcterms:W3CDTF">2020-10-18T09:38:24Z</dcterms:created>
  <dcterms:modified xsi:type="dcterms:W3CDTF">2020-12-26T10:08:56Z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