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9"/>
  </p:notesMasterIdLst>
  <p:sldIdLst>
    <p:sldId id="998" r:id="rId2"/>
    <p:sldId id="1003" r:id="rId3"/>
    <p:sldId id="1004" r:id="rId4"/>
    <p:sldId id="999" r:id="rId5"/>
    <p:sldId id="1002" r:id="rId6"/>
    <p:sldId id="1006" r:id="rId7"/>
    <p:sldId id="1005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. Port Scanner" id="{055E1F29-6C2D-4AA3-B67E-F72D9B2FC963}">
          <p14:sldIdLst>
            <p14:sldId id="998"/>
            <p14:sldId id="1003"/>
            <p14:sldId id="1004"/>
            <p14:sldId id="999"/>
            <p14:sldId id="1002"/>
            <p14:sldId id="1006"/>
            <p14:sldId id="10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387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0" autoAdjust="0"/>
    <p:restoredTop sz="94660"/>
  </p:normalViewPr>
  <p:slideViewPr>
    <p:cSldViewPr>
      <p:cViewPr varScale="1">
        <p:scale>
          <a:sx n="110" d="100"/>
          <a:sy n="110" d="100"/>
        </p:scale>
        <p:origin x="114" y="1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132" y="13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AE78-189D-4A7D-9189-B6B2058620B8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D759-3B57-4D4B-9B50-BC5C1B6F4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AD759-3B57-4D4B-9B50-BC5C1B6F4E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7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2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2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369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9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88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1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5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8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57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79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dirty="0"/>
              <a:t>zero-day@kakao.com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CB2295A-6A96-4CF5-8DBA-ABCAA30F56CD}"/>
              </a:ext>
            </a:extLst>
          </p:cNvPr>
          <p:cNvSpPr/>
          <p:nvPr userDrawn="1"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6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ver.com/" TargetMode="External"/><Relationship Id="rId2" Type="http://schemas.openxmlformats.org/officeDocument/2006/relationships/hyperlink" Target="https://www.naver.com:8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hwang0926/cla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63264" y="1892808"/>
            <a:ext cx="6923736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u="heavy" spc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파이썬</a:t>
            </a:r>
            <a:r>
              <a:rPr sz="6000" b="0" u="heavy" spc="-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17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기초</a:t>
            </a:r>
            <a:r>
              <a:rPr sz="6000" b="0" u="heavy" spc="-43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4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01</a:t>
            </a:r>
            <a:endParaRPr sz="6000" dirty="0">
              <a:latin typeface="Bandal"/>
              <a:cs typeface="Band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BB81-84D9-49B5-BA83-735EA6D6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C9264-C819-4686-9490-DCB2D72D00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F6CEA-A631-4AC5-A288-99901EC9071E}"/>
              </a:ext>
            </a:extLst>
          </p:cNvPr>
          <p:cNvSpPr txBox="1"/>
          <p:nvPr/>
        </p:nvSpPr>
        <p:spPr>
          <a:xfrm>
            <a:off x="3079748" y="1524000"/>
            <a:ext cx="60325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/>
              <a:t>Port Scanner</a:t>
            </a:r>
            <a:endParaRPr lang="ko-KR" altLang="en-US" sz="8800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110D715-303C-4EC4-AFE9-0E15CE809A36}"/>
              </a:ext>
            </a:extLst>
          </p:cNvPr>
          <p:cNvSpPr txBox="1"/>
          <p:nvPr/>
        </p:nvSpPr>
        <p:spPr>
          <a:xfrm>
            <a:off x="5486400" y="3425691"/>
            <a:ext cx="4667718" cy="1418337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TCP vs UDP?</a:t>
            </a:r>
          </a:p>
          <a:p>
            <a:pPr marL="342900" marR="5080" indent="-342900" algn="r"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Port?</a:t>
            </a:r>
          </a:p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Real Port Scan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8EC196-F429-46FB-88DD-44DC5F84DD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42424"/>
              </a:clrFrom>
              <a:clrTo>
                <a:srgbClr val="24242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124200"/>
            <a:ext cx="2514951" cy="2391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3AE54-AE3C-425F-99BA-A7A497B3D56B}"/>
              </a:ext>
            </a:extLst>
          </p:cNvPr>
          <p:cNvSpPr txBox="1"/>
          <p:nvPr/>
        </p:nvSpPr>
        <p:spPr>
          <a:xfrm>
            <a:off x="1642616" y="5994400"/>
            <a:ext cx="364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Standard Class 1 of</a:t>
            </a:r>
            <a:r>
              <a:rPr lang="ko-KR" altLang="en-US" sz="3200" dirty="0"/>
              <a:t> </a:t>
            </a:r>
            <a:r>
              <a:rPr lang="en-US" altLang="ko-KR" sz="3200" dirty="0"/>
              <a:t>5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4730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7740E-BA99-430F-A758-84761DAB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UDP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2988A1-A312-493B-BBD5-B04132287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391" y="2214393"/>
            <a:ext cx="7287217" cy="20879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352D07-2898-4182-BC11-21E0DF9C7FA7}"/>
              </a:ext>
            </a:extLst>
          </p:cNvPr>
          <p:cNvSpPr txBox="1"/>
          <p:nvPr/>
        </p:nvSpPr>
        <p:spPr>
          <a:xfrm>
            <a:off x="2209800" y="5173209"/>
            <a:ext cx="8312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우리한테</a:t>
            </a:r>
            <a:r>
              <a:rPr lang="ko-KR" altLang="en-US" dirty="0"/>
              <a:t> 중요한 부분은 TCP 이므로 UDP </a:t>
            </a:r>
            <a:r>
              <a:rPr lang="ko-KR" altLang="en-US" dirty="0" err="1"/>
              <a:t>와의</a:t>
            </a:r>
            <a:r>
              <a:rPr lang="ko-KR" altLang="en-US" dirty="0"/>
              <a:t> 차이점을 알고 있으면 만족</a:t>
            </a:r>
          </a:p>
        </p:txBody>
      </p:sp>
    </p:spTree>
    <p:extLst>
      <p:ext uri="{BB962C8B-B14F-4D97-AF65-F5344CB8AC3E}">
        <p14:creationId xmlns:p14="http://schemas.microsoft.com/office/powerpoint/2010/main" val="231649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7740E-BA99-430F-A758-84761DAB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가 실제 서비스에 적용되는 예시</a:t>
            </a:r>
          </a:p>
        </p:txBody>
      </p:sp>
      <p:pic>
        <p:nvPicPr>
          <p:cNvPr id="2050" name="Picture 2" descr="TCP, 그리고 UDP 쉽게 알아보는 두 개념과 차이점 | 웹진 인벤 - 인벤">
            <a:extLst>
              <a:ext uri="{FF2B5EF4-FFF2-40B4-BE49-F238E27FC236}">
                <a16:creationId xmlns:a16="http://schemas.microsoft.com/office/drawing/2014/main" id="{E2FEE7C2-925B-490C-A21C-92BCE9912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7" y="1981200"/>
            <a:ext cx="4215277" cy="424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개발자 인터뷰] TCP/IP 4계층">
            <a:extLst>
              <a:ext uri="{FF2B5EF4-FFF2-40B4-BE49-F238E27FC236}">
                <a16:creationId xmlns:a16="http://schemas.microsoft.com/office/drawing/2014/main" id="{14228F03-8EFD-422D-8101-B00B6C405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134871"/>
            <a:ext cx="6064773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12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7740E-BA99-430F-A758-84761DAB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Port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9EBF13-F380-4E8B-BDB5-B88C997E2A68}"/>
              </a:ext>
            </a:extLst>
          </p:cNvPr>
          <p:cNvSpPr txBox="1"/>
          <p:nvPr/>
        </p:nvSpPr>
        <p:spPr>
          <a:xfrm>
            <a:off x="990599" y="1861517"/>
            <a:ext cx="105155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먼저, 위키 백과에 나온 정의를 한 번 볼까요?</a:t>
            </a:r>
          </a:p>
          <a:p>
            <a:r>
              <a:rPr lang="ko-KR" altLang="en-US" dirty="0"/>
              <a:t>포트는 운영 체제 통신의 종단점이다. 이 용어는 하드웨어 장치에도 사용되지만,</a:t>
            </a:r>
          </a:p>
          <a:p>
            <a:r>
              <a:rPr lang="ko-KR" altLang="en-US" dirty="0"/>
              <a:t>소프트웨어에서는 네트워크 서비스나 특정 프로세스를 식별하는 논리 단위이다.</a:t>
            </a:r>
          </a:p>
          <a:p>
            <a:r>
              <a:rPr lang="ko-KR" altLang="en-US" dirty="0"/>
              <a:t> </a:t>
            </a:r>
          </a:p>
          <a:p>
            <a:r>
              <a:rPr lang="ko-KR" altLang="en-US" dirty="0"/>
              <a:t>사용법 : URI 문법에 의해서 사용 및 표기할 수 있으며, IP 주소와 함께 표기하는 예는 다음과 같다.</a:t>
            </a:r>
          </a:p>
          <a:p>
            <a:r>
              <a:rPr lang="ko-KR" altLang="en-US" dirty="0"/>
              <a:t>ftp://000.000.000.000:21</a:t>
            </a:r>
          </a:p>
          <a:p>
            <a:r>
              <a:rPr lang="ko-KR" altLang="en-US" dirty="0"/>
              <a:t>여기서 000.000.000.000은 IP 주소를 나타내며 : 다음의 21이 포트 번호를 의미한다</a:t>
            </a:r>
          </a:p>
        </p:txBody>
      </p:sp>
    </p:spTree>
    <p:extLst>
      <p:ext uri="{BB962C8B-B14F-4D97-AF65-F5344CB8AC3E}">
        <p14:creationId xmlns:p14="http://schemas.microsoft.com/office/powerpoint/2010/main" val="210534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7740E-BA99-430F-A758-84761DAB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Port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9EBF13-F380-4E8B-BDB5-B88C997E2A68}"/>
              </a:ext>
            </a:extLst>
          </p:cNvPr>
          <p:cNvSpPr txBox="1"/>
          <p:nvPr/>
        </p:nvSpPr>
        <p:spPr>
          <a:xfrm>
            <a:off x="990599" y="1938278"/>
            <a:ext cx="105155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80 =&gt; http</a:t>
            </a:r>
          </a:p>
          <a:p>
            <a:r>
              <a:rPr lang="en-US" altLang="ko-KR" dirty="0"/>
              <a:t>443 =&gt; https</a:t>
            </a:r>
          </a:p>
          <a:p>
            <a:endParaRPr lang="en-US" altLang="ko-KR" dirty="0"/>
          </a:p>
          <a:p>
            <a:r>
              <a:rPr lang="ko-KR" altLang="en-US" dirty="0"/>
              <a:t>로 미리 표준으로 약속된 프로토콜이 사용하는 포트입니다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</a:p>
          <a:p>
            <a:r>
              <a:rPr lang="en-US" altLang="ko-KR" dirty="0">
                <a:hlinkClick r:id="rId2"/>
              </a:rPr>
              <a:t>A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: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https://www.naver.com:80/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B : https://www.naver.com:443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IP </a:t>
            </a:r>
            <a:r>
              <a:rPr lang="ko-KR" altLang="en-US" dirty="0"/>
              <a:t>가 왼손이라면 오른손은  </a:t>
            </a:r>
            <a:r>
              <a:rPr lang="en-US" altLang="ko-KR" dirty="0"/>
              <a:t>Port </a:t>
            </a:r>
            <a:r>
              <a:rPr lang="ko-KR" altLang="en-US" dirty="0"/>
              <a:t>입니다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502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7740E-BA99-430F-A758-84761DAB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 </a:t>
            </a:r>
            <a:r>
              <a:rPr lang="en-US" altLang="ko-KR" dirty="0"/>
              <a:t>Scanner - TCP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5D3DFC-4B83-4D0F-AF3A-101CA150F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21" y="1732688"/>
            <a:ext cx="6468378" cy="31151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35B949-7489-4730-850A-EB6F12B34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5181600"/>
            <a:ext cx="5782482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6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7740E-BA99-430F-A758-84761DAB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 </a:t>
            </a:r>
            <a:r>
              <a:rPr lang="en-US" altLang="ko-KR" dirty="0"/>
              <a:t>Scanner - Stealth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52DDA4-660E-42A8-96C0-F0AA9CD4FF83}"/>
              </a:ext>
            </a:extLst>
          </p:cNvPr>
          <p:cNvSpPr txBox="1"/>
          <p:nvPr/>
        </p:nvSpPr>
        <p:spPr>
          <a:xfrm>
            <a:off x="2362200" y="3276600"/>
            <a:ext cx="7467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hlinkClick r:id="rId2"/>
              </a:rPr>
              <a:t>https://github.com/Fhwang0926/class</a:t>
            </a:r>
            <a:endParaRPr lang="en-US" altLang="ko-KR" sz="3600" dirty="0"/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6524055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368</TotalTime>
  <Words>176</Words>
  <Application>Microsoft Office PowerPoint</Application>
  <PresentationFormat>와이드스크린</PresentationFormat>
  <Paragraphs>34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Bandal</vt:lpstr>
      <vt:lpstr>맑은 고딕</vt:lpstr>
      <vt:lpstr>맑은 고딕</vt:lpstr>
      <vt:lpstr>Arial</vt:lpstr>
      <vt:lpstr>Calibri</vt:lpstr>
      <vt:lpstr>Calibri Light</vt:lpstr>
      <vt:lpstr>Wingdings</vt:lpstr>
      <vt:lpstr>Wingdings 2</vt:lpstr>
      <vt:lpstr>HDOfficeLightV0</vt:lpstr>
      <vt:lpstr>파이썬 기초 01</vt:lpstr>
      <vt:lpstr>TCP vs UDP</vt:lpstr>
      <vt:lpstr>TCP 가 실제 서비스에 적용되는 예시</vt:lpstr>
      <vt:lpstr>Port 란?</vt:lpstr>
      <vt:lpstr>Port 란?</vt:lpstr>
      <vt:lpstr>Real Port Scanner - TCP</vt:lpstr>
      <vt:lpstr>Real Port Scanner - Stealth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Windows 사용자</dc:creator>
  <cp:lastModifiedBy>황동화</cp:lastModifiedBy>
  <cp:revision>235</cp:revision>
  <dcterms:created xsi:type="dcterms:W3CDTF">2020-10-18T09:38:24Z</dcterms:created>
  <dcterms:modified xsi:type="dcterms:W3CDTF">2020-12-25T10:22:37Z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Creator">
    <vt:lpwstr>PowerPoint용 Acrobat PDFMaker 18</vt:lpwstr>
  </property>
  <property fmtid="{D5CDD505-2E9C-101B-9397-08002B2CF9AE}" pid="4" name="LastSaved">
    <vt:filetime>2020-10-18T00:00:00Z</vt:filetime>
  </property>
</Properties>
</file>