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 Apr Spoofing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937949" y="1524000"/>
            <a:ext cx="63161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ARP Spoofing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ARP?</a:t>
            </a: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RARP?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ARP Spoofing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492</TotalTime>
  <Words>17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238</cp:revision>
  <dcterms:created xsi:type="dcterms:W3CDTF">2020-10-18T09:38:24Z</dcterms:created>
  <dcterms:modified xsi:type="dcterms:W3CDTF">2020-12-25T12:29:20Z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