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37"/>
  </p:notesMasterIdLst>
  <p:sldIdLst>
    <p:sldId id="871" r:id="rId2"/>
    <p:sldId id="831" r:id="rId3"/>
    <p:sldId id="832" r:id="rId4"/>
    <p:sldId id="833" r:id="rId5"/>
    <p:sldId id="835" r:id="rId6"/>
    <p:sldId id="836" r:id="rId7"/>
    <p:sldId id="837" r:id="rId8"/>
    <p:sldId id="838" r:id="rId9"/>
    <p:sldId id="839" r:id="rId10"/>
    <p:sldId id="840" r:id="rId11"/>
    <p:sldId id="841" r:id="rId12"/>
    <p:sldId id="842" r:id="rId13"/>
    <p:sldId id="843" r:id="rId14"/>
    <p:sldId id="844" r:id="rId15"/>
    <p:sldId id="845" r:id="rId16"/>
    <p:sldId id="846" r:id="rId17"/>
    <p:sldId id="847" r:id="rId18"/>
    <p:sldId id="848" r:id="rId19"/>
    <p:sldId id="849" r:id="rId20"/>
    <p:sldId id="850" r:id="rId21"/>
    <p:sldId id="851" r:id="rId22"/>
    <p:sldId id="852" r:id="rId23"/>
    <p:sldId id="853" r:id="rId24"/>
    <p:sldId id="854" r:id="rId25"/>
    <p:sldId id="855" r:id="rId26"/>
    <p:sldId id="856" r:id="rId27"/>
    <p:sldId id="857" r:id="rId28"/>
    <p:sldId id="858" r:id="rId29"/>
    <p:sldId id="859" r:id="rId30"/>
    <p:sldId id="860" r:id="rId31"/>
    <p:sldId id="861" r:id="rId32"/>
    <p:sldId id="862" r:id="rId33"/>
    <p:sldId id="863" r:id="rId34"/>
    <p:sldId id="865" r:id="rId35"/>
    <p:sldId id="870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3.IF~" id="{5CF2076E-C4D6-4915-9F6D-BB533892CE2E}">
          <p14:sldIdLst>
            <p14:sldId id="871"/>
            <p14:sldId id="831"/>
            <p14:sldId id="832"/>
            <p14:sldId id="833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  <p14:sldId id="861"/>
            <p14:sldId id="862"/>
            <p14:sldId id="863"/>
            <p14:sldId id="865"/>
            <p14:sldId id="870"/>
          </p14:sldIdLst>
        </p14:section>
        <p14:section name="기본 구역" id="{91B625FE-0AD2-43C8-AF6E-82F814FE73E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98" d="100"/>
          <a:sy n="98" d="100"/>
        </p:scale>
        <p:origin x="108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2682634" y="1524000"/>
            <a:ext cx="68267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IF ~~~~~~, ???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18517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sz="2400" dirty="0">
                <a:latin typeface="Malgun Gothic"/>
                <a:cs typeface="Malgun Gothic"/>
              </a:rPr>
              <a:t>조건문이란?</a:t>
            </a:r>
          </a:p>
          <a:p>
            <a:pPr marL="342900" marR="5080" indent="-342900" algn="r">
              <a:lnSpc>
                <a:spcPct val="100000"/>
              </a:lnSpc>
              <a:spcBef>
                <a:spcPts val="7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sz="2400" dirty="0">
                <a:latin typeface="Malgun Gothic"/>
                <a:cs typeface="Malgun Gothic"/>
              </a:rPr>
              <a:t>비교연산자와 논리</a:t>
            </a:r>
            <a:r>
              <a:rPr sz="2400" spc="-10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연산자</a:t>
            </a:r>
          </a:p>
          <a:p>
            <a:pPr marL="342900" marR="5080" lvl="1" indent="-342900" algn="r">
              <a:lnSpc>
                <a:spcPct val="100000"/>
              </a:lnSpc>
              <a:spcBef>
                <a:spcPts val="705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sz="2400" dirty="0">
                <a:latin typeface="Malgun Gothic"/>
                <a:cs typeface="Malgun Gothic"/>
              </a:rPr>
              <a:t>I</a:t>
            </a:r>
            <a:r>
              <a:rPr sz="2400" spc="-5" dirty="0">
                <a:latin typeface="Malgun Gothic"/>
                <a:cs typeface="Malgun Gothic"/>
              </a:rPr>
              <a:t>f</a:t>
            </a:r>
            <a:r>
              <a:rPr sz="2400" dirty="0">
                <a:latin typeface="Malgun Gothic"/>
                <a:cs typeface="Malgun Gothic"/>
              </a:rPr>
              <a:t>문</a:t>
            </a:r>
          </a:p>
          <a:p>
            <a:pPr marL="342900" marR="5080" indent="-342900" algn="r">
              <a:lnSpc>
                <a:spcPct val="100000"/>
              </a:lnSpc>
              <a:spcBef>
                <a:spcPts val="71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sz="2400" spc="-5" dirty="0">
                <a:latin typeface="Malgun Gothic"/>
                <a:cs typeface="Malgun Gothic"/>
              </a:rPr>
              <a:t>If문의</a:t>
            </a:r>
            <a:r>
              <a:rPr sz="2400" spc="-8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중첩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925032" y="5994400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Basic Class 3 of</a:t>
            </a:r>
            <a:r>
              <a:rPr lang="ko-KR" altLang="en-US" sz="3200" dirty="0"/>
              <a:t> </a:t>
            </a:r>
            <a:r>
              <a:rPr lang="en-US" altLang="ko-KR" sz="3200" dirty="0"/>
              <a:t>7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573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46267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논리 연산자 :</a:t>
            </a:r>
            <a:r>
              <a:rPr spc="-50" dirty="0"/>
              <a:t> </a:t>
            </a:r>
            <a:r>
              <a:rPr spc="-5" dirty="0"/>
              <a:t>and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2922" y="2087200"/>
          <a:ext cx="8606155" cy="3568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630"/>
                        </a:spcBef>
                        <a:tabLst>
                          <a:tab pos="2774315" algn="l"/>
                        </a:tabLst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pilgi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85	# 필기 성적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85점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680"/>
                        </a:spcBef>
                        <a:tabLst>
                          <a:tab pos="2737485" algn="l"/>
                        </a:tabLst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silgi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90	# 실기 성적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90점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010" marR="4554220">
                        <a:lnSpc>
                          <a:spcPct val="1777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pilgi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80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and silgi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80 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True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silgi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70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010" marR="4554220">
                        <a:lnSpc>
                          <a:spcPct val="1777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pilgi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80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and silgi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80 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False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4779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논리 연산자 :</a:t>
            </a:r>
            <a:r>
              <a:rPr spc="-55" dirty="0"/>
              <a:t> </a:t>
            </a:r>
            <a:r>
              <a:rPr spc="-5" dirty="0"/>
              <a:t>or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1815" y="2074397"/>
          <a:ext cx="8548370" cy="339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1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x =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20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x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 0 or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x%3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True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x =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11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x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 0 or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x%3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False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5922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논리 연산자 :</a:t>
            </a:r>
            <a:r>
              <a:rPr spc="-55" dirty="0"/>
              <a:t> </a:t>
            </a:r>
            <a:r>
              <a:rPr dirty="0"/>
              <a:t>not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1815" y="2074397"/>
          <a:ext cx="8548370" cy="339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1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x =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10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8580" marR="6279515">
                        <a:lnSpc>
                          <a:spcPct val="15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not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x==10 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False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x =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8580" marR="6079490">
                        <a:lnSpc>
                          <a:spcPct val="15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not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x%2==0 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True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1502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134898"/>
            <a:ext cx="9220200" cy="32117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Malgun Gothic"/>
                <a:cs typeface="Malgun Gothic"/>
              </a:rPr>
              <a:t>Q</a:t>
            </a:r>
            <a:r>
              <a:rPr sz="2000" dirty="0">
                <a:latin typeface="Malgun Gothic"/>
                <a:cs typeface="Malgun Gothic"/>
              </a:rPr>
              <a:t>. </a:t>
            </a:r>
            <a:r>
              <a:rPr sz="2000" spc="-5" dirty="0">
                <a:latin typeface="Malgun Gothic"/>
                <a:cs typeface="Malgun Gothic"/>
              </a:rPr>
              <a:t>다음은 </a:t>
            </a:r>
            <a:r>
              <a:rPr sz="2000" err="1">
                <a:latin typeface="Malgun Gothic"/>
                <a:cs typeface="Malgun Gothic"/>
              </a:rPr>
              <a:t>파이썬의</a:t>
            </a:r>
            <a:r>
              <a:rPr sz="2000">
                <a:latin typeface="Malgun Gothic"/>
                <a:cs typeface="Malgun Gothic"/>
              </a:rPr>
              <a:t> </a:t>
            </a:r>
            <a:r>
              <a:rPr lang="ko-KR" altLang="en-US" sz="2000">
                <a:latin typeface="Malgun Gothic"/>
                <a:cs typeface="Malgun Gothic"/>
              </a:rPr>
              <a:t>쉘</a:t>
            </a:r>
            <a:r>
              <a:rPr sz="200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모드에서 </a:t>
            </a:r>
            <a:r>
              <a:rPr sz="2000" spc="-5" dirty="0">
                <a:latin typeface="Malgun Gothic"/>
                <a:cs typeface="Malgun Gothic"/>
              </a:rPr>
              <a:t>사용된 명령입니다. </a:t>
            </a:r>
            <a:r>
              <a:rPr sz="2000" dirty="0">
                <a:latin typeface="Malgun Gothic"/>
                <a:cs typeface="Malgun Gothic"/>
              </a:rPr>
              <a:t>이 </a:t>
            </a:r>
            <a:r>
              <a:rPr sz="2000" spc="-5" dirty="0">
                <a:latin typeface="Malgun Gothic"/>
                <a:cs typeface="Malgun Gothic"/>
              </a:rPr>
              <a:t>명령의 </a:t>
            </a:r>
            <a:r>
              <a:rPr sz="2000" dirty="0">
                <a:latin typeface="Malgun Gothic"/>
                <a:cs typeface="Malgun Gothic"/>
              </a:rPr>
              <a:t>실행</a:t>
            </a:r>
            <a:r>
              <a:rPr sz="2000" spc="-8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결과는?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algun Gothic"/>
                <a:cs typeface="Malgun Gothic"/>
              </a:rPr>
              <a:t>&gt;&gt;&gt; a =</a:t>
            </a:r>
            <a:r>
              <a:rPr sz="2000" spc="-14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latin typeface="Malgun Gothic"/>
                <a:cs typeface="Malgun Gothic"/>
              </a:rPr>
              <a:t>&gt;&gt;&gt; b =</a:t>
            </a:r>
            <a:r>
              <a:rPr sz="2000" spc="-13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7</a:t>
            </a: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latin typeface="Malgun Gothic"/>
                <a:cs typeface="Malgun Gothic"/>
              </a:rPr>
              <a:t>&gt;&gt;&gt; c = a +</a:t>
            </a:r>
            <a:r>
              <a:rPr sz="2000" spc="-6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b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latin typeface="Malgun Gothic"/>
                <a:cs typeface="Malgun Gothic"/>
              </a:rPr>
              <a:t>&gt;&gt;&gt; c == a +</a:t>
            </a:r>
            <a:r>
              <a:rPr sz="2000" spc="-7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b</a:t>
            </a:r>
            <a:endParaRPr lang="en-US" sz="2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endParaRPr lang="en-US" sz="2000" dirty="0">
              <a:latin typeface="Malgun Gothic"/>
              <a:cs typeface="Malgun Gothic"/>
            </a:endParaRPr>
          </a:p>
          <a:p>
            <a:pPr marL="12700">
              <a:spcBef>
                <a:spcPts val="805"/>
              </a:spcBef>
            </a:pPr>
            <a:r>
              <a:rPr lang="en-US" altLang="ko-KR" sz="2000" dirty="0">
                <a:latin typeface="Malgun Gothic"/>
                <a:cs typeface="Malgun Gothic"/>
              </a:rPr>
              <a:t>①</a:t>
            </a:r>
            <a:r>
              <a:rPr lang="en-US" altLang="ko-KR" sz="2000" spc="-95" dirty="0">
                <a:latin typeface="Malgun Gothic"/>
                <a:cs typeface="Malgun Gothic"/>
              </a:rPr>
              <a:t> </a:t>
            </a:r>
            <a:r>
              <a:rPr lang="en-US" altLang="ko-KR" sz="2000" spc="-50" dirty="0">
                <a:latin typeface="Malgun Gothic"/>
                <a:cs typeface="Malgun Gothic"/>
              </a:rPr>
              <a:t>True		</a:t>
            </a:r>
            <a:r>
              <a:rPr lang="en-US" altLang="ko-KR" sz="2000" dirty="0">
                <a:latin typeface="Malgun Gothic"/>
                <a:cs typeface="Malgun Gothic"/>
              </a:rPr>
              <a:t>②</a:t>
            </a:r>
            <a:r>
              <a:rPr lang="en-US" altLang="ko-KR" sz="2000" spc="-85" dirty="0">
                <a:latin typeface="Malgun Gothic"/>
                <a:cs typeface="Malgun Gothic"/>
              </a:rPr>
              <a:t> </a:t>
            </a:r>
            <a:r>
              <a:rPr lang="en-US" altLang="ko-KR" sz="2000" spc="-20" dirty="0">
                <a:latin typeface="Malgun Gothic"/>
                <a:cs typeface="Malgun Gothic"/>
              </a:rPr>
              <a:t>False</a:t>
            </a:r>
            <a:endParaRPr lang="en-US" altLang="ko-KR"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2264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227861"/>
            <a:ext cx="9639912" cy="4029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Malgun Gothic"/>
                <a:cs typeface="Malgun Gothic"/>
              </a:rPr>
              <a:t>Q</a:t>
            </a:r>
            <a:r>
              <a:rPr sz="2000" dirty="0">
                <a:latin typeface="Malgun Gothic"/>
                <a:cs typeface="Malgun Gothic"/>
              </a:rPr>
              <a:t>. 다음은 파이썬의 셀 모드에서 사용된 명령입니다. 이 명령의 실행</a:t>
            </a:r>
            <a:r>
              <a:rPr sz="2000" spc="-16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결과는?</a:t>
            </a: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Malgun Gothic"/>
                <a:cs typeface="Malgun Gothic"/>
              </a:rPr>
              <a:t>&gt;&gt;&gt; </a:t>
            </a:r>
            <a:r>
              <a:rPr sz="2000" spc="-5" dirty="0">
                <a:latin typeface="Malgun Gothic"/>
                <a:cs typeface="Malgun Gothic"/>
              </a:rPr>
              <a:t>hobby1 </a:t>
            </a:r>
            <a:r>
              <a:rPr sz="2000" dirty="0">
                <a:latin typeface="Malgun Gothic"/>
                <a:cs typeface="Malgun Gothic"/>
              </a:rPr>
              <a:t>=</a:t>
            </a:r>
            <a:r>
              <a:rPr sz="2000" spc="-4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'영화감상'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Malgun Gothic"/>
                <a:cs typeface="Malgun Gothic"/>
              </a:rPr>
              <a:t>&gt;&gt;&gt; </a:t>
            </a:r>
            <a:r>
              <a:rPr sz="2000" spc="-5" dirty="0">
                <a:latin typeface="Malgun Gothic"/>
                <a:cs typeface="Malgun Gothic"/>
              </a:rPr>
              <a:t>hobby2 </a:t>
            </a:r>
            <a:r>
              <a:rPr sz="2000" dirty="0">
                <a:latin typeface="Malgun Gothic"/>
                <a:cs typeface="Malgun Gothic"/>
              </a:rPr>
              <a:t>=</a:t>
            </a:r>
            <a:r>
              <a:rPr sz="2000" spc="-4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'수영'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Malgun Gothic"/>
                <a:cs typeface="Malgun Gothic"/>
              </a:rPr>
              <a:t>&gt;&gt;&gt; </a:t>
            </a:r>
            <a:r>
              <a:rPr sz="2000" spc="-5" dirty="0">
                <a:latin typeface="Malgun Gothic"/>
                <a:cs typeface="Malgun Gothic"/>
              </a:rPr>
              <a:t>my_hobby </a:t>
            </a:r>
            <a:r>
              <a:rPr sz="2000" dirty="0">
                <a:latin typeface="Malgun Gothic"/>
                <a:cs typeface="Malgun Gothic"/>
              </a:rPr>
              <a:t>=</a:t>
            </a:r>
            <a:r>
              <a:rPr sz="2000" spc="-4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'독서'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Malgun Gothic"/>
                <a:cs typeface="Malgun Gothic"/>
              </a:rPr>
              <a:t>&gt;&gt;&gt; </a:t>
            </a:r>
            <a:r>
              <a:rPr sz="2000" spc="-5" dirty="0">
                <a:latin typeface="Malgun Gothic"/>
                <a:cs typeface="Malgun Gothic"/>
              </a:rPr>
              <a:t>my_hobby </a:t>
            </a:r>
            <a:r>
              <a:rPr sz="2000" dirty="0">
                <a:latin typeface="Malgun Gothic"/>
                <a:cs typeface="Malgun Gothic"/>
              </a:rPr>
              <a:t>== </a:t>
            </a:r>
            <a:r>
              <a:rPr sz="2000" spc="-5" dirty="0">
                <a:latin typeface="Malgun Gothic"/>
                <a:cs typeface="Malgun Gothic"/>
              </a:rPr>
              <a:t>hobby1 or my_hobby </a:t>
            </a:r>
            <a:r>
              <a:rPr sz="2000" dirty="0">
                <a:latin typeface="Malgun Gothic"/>
                <a:cs typeface="Malgun Gothic"/>
              </a:rPr>
              <a:t>==</a:t>
            </a:r>
            <a:r>
              <a:rPr sz="2000" spc="-5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hobby2</a:t>
            </a:r>
            <a:endParaRPr lang="en-US" sz="2000" spc="-5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lang="en-US" sz="2000" spc="-5" dirty="0">
              <a:latin typeface="Malgun Gothic"/>
              <a:cs typeface="Malgun Gothic"/>
            </a:endParaRPr>
          </a:p>
          <a:p>
            <a:pPr marL="12700">
              <a:spcBef>
                <a:spcPts val="1200"/>
              </a:spcBef>
            </a:pPr>
            <a:r>
              <a:rPr lang="en-US" altLang="ko-KR" sz="2000" dirty="0">
                <a:latin typeface="Malgun Gothic"/>
                <a:cs typeface="Malgun Gothic"/>
              </a:rPr>
              <a:t>①</a:t>
            </a:r>
            <a:r>
              <a:rPr lang="en-US" altLang="ko-KR" sz="2000" spc="-95" dirty="0">
                <a:latin typeface="Malgun Gothic"/>
                <a:cs typeface="Malgun Gothic"/>
              </a:rPr>
              <a:t> </a:t>
            </a:r>
            <a:r>
              <a:rPr lang="en-US" altLang="ko-KR" sz="2000" spc="-50" dirty="0">
                <a:latin typeface="Malgun Gothic"/>
                <a:cs typeface="Malgun Gothic"/>
              </a:rPr>
              <a:t>True		</a:t>
            </a:r>
            <a:r>
              <a:rPr lang="en-US" altLang="ko-KR" sz="2000" dirty="0">
                <a:latin typeface="Malgun Gothic"/>
                <a:cs typeface="Malgun Gothic"/>
              </a:rPr>
              <a:t>②</a:t>
            </a:r>
            <a:r>
              <a:rPr lang="en-US" altLang="ko-KR" sz="2000" spc="-85" dirty="0">
                <a:latin typeface="Malgun Gothic"/>
                <a:cs typeface="Malgun Gothic"/>
              </a:rPr>
              <a:t> </a:t>
            </a:r>
            <a:r>
              <a:rPr lang="en-US" altLang="ko-KR" sz="2000" spc="-20" dirty="0">
                <a:latin typeface="Malgun Gothic"/>
                <a:cs typeface="Malgun Gothic"/>
              </a:rPr>
              <a:t>False</a:t>
            </a:r>
            <a:endParaRPr lang="en-US" altLang="ko-KR" sz="2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2112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209800"/>
            <a:ext cx="9487258" cy="3568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Malgun Gothic"/>
                <a:cs typeface="Malgun Gothic"/>
              </a:rPr>
              <a:t>Q</a:t>
            </a:r>
            <a:r>
              <a:rPr sz="2000" dirty="0">
                <a:latin typeface="Malgun Gothic"/>
                <a:cs typeface="Malgun Gothic"/>
              </a:rPr>
              <a:t>. 다음은 파이썬의 셀 모드에서 사용된 명령입니다. 이 명령의 실행</a:t>
            </a:r>
            <a:r>
              <a:rPr sz="2000" spc="-16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결과는?</a:t>
            </a: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Malgun Gothic"/>
                <a:cs typeface="Malgun Gothic"/>
              </a:rPr>
              <a:t>&gt;&gt;&gt; a =</a:t>
            </a:r>
            <a:r>
              <a:rPr sz="2000" spc="-6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90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Malgun Gothic"/>
                <a:cs typeface="Malgun Gothic"/>
              </a:rPr>
              <a:t>&gt;&gt;&gt; </a:t>
            </a:r>
            <a:r>
              <a:rPr sz="2000" spc="-5" dirty="0">
                <a:latin typeface="Malgun Gothic"/>
                <a:cs typeface="Malgun Gothic"/>
              </a:rPr>
              <a:t>pilgi </a:t>
            </a:r>
            <a:r>
              <a:rPr sz="2000" dirty="0">
                <a:latin typeface="Malgun Gothic"/>
                <a:cs typeface="Malgun Gothic"/>
              </a:rPr>
              <a:t>=</a:t>
            </a:r>
            <a:r>
              <a:rPr sz="2000" spc="-6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90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Malgun Gothic"/>
                <a:cs typeface="Malgun Gothic"/>
              </a:rPr>
              <a:t>&gt;&gt;&gt; </a:t>
            </a:r>
            <a:r>
              <a:rPr sz="2000" spc="-5" dirty="0">
                <a:latin typeface="Malgun Gothic"/>
                <a:cs typeface="Malgun Gothic"/>
              </a:rPr>
              <a:t>silgi </a:t>
            </a:r>
            <a:r>
              <a:rPr sz="2000" dirty="0">
                <a:latin typeface="Malgun Gothic"/>
                <a:cs typeface="Malgun Gothic"/>
              </a:rPr>
              <a:t>=</a:t>
            </a:r>
            <a:r>
              <a:rPr sz="2000" spc="-8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70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Malgun Gothic"/>
                <a:cs typeface="Malgun Gothic"/>
              </a:rPr>
              <a:t>&gt;&gt;&gt; </a:t>
            </a:r>
            <a:r>
              <a:rPr sz="2000" spc="-5" dirty="0">
                <a:latin typeface="Malgun Gothic"/>
                <a:cs typeface="Malgun Gothic"/>
              </a:rPr>
              <a:t>pilgi </a:t>
            </a:r>
            <a:r>
              <a:rPr sz="2000" dirty="0">
                <a:latin typeface="Malgun Gothic"/>
                <a:cs typeface="Malgun Gothic"/>
              </a:rPr>
              <a:t>&gt;= 80 and </a:t>
            </a:r>
            <a:r>
              <a:rPr sz="2000" spc="-5" dirty="0">
                <a:latin typeface="Malgun Gothic"/>
                <a:cs typeface="Malgun Gothic"/>
              </a:rPr>
              <a:t>silgi </a:t>
            </a:r>
            <a:r>
              <a:rPr sz="2000" dirty="0">
                <a:latin typeface="Malgun Gothic"/>
                <a:cs typeface="Malgun Gothic"/>
              </a:rPr>
              <a:t>&gt;=</a:t>
            </a:r>
            <a:r>
              <a:rPr sz="2000" spc="-15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80</a:t>
            </a:r>
            <a:endParaRPr lang="en-US" sz="2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lang="en-US" sz="2000" dirty="0">
              <a:latin typeface="Malgun Gothic"/>
              <a:cs typeface="Malgun Gothic"/>
            </a:endParaRPr>
          </a:p>
          <a:p>
            <a:pPr marL="12700">
              <a:spcBef>
                <a:spcPts val="1200"/>
              </a:spcBef>
            </a:pPr>
            <a:r>
              <a:rPr lang="en-US" altLang="ko-KR" sz="2000" dirty="0">
                <a:latin typeface="Malgun Gothic"/>
                <a:cs typeface="Malgun Gothic"/>
              </a:rPr>
              <a:t>①</a:t>
            </a:r>
            <a:r>
              <a:rPr lang="en-US" altLang="ko-KR" sz="2000" spc="-95" dirty="0">
                <a:latin typeface="Malgun Gothic"/>
                <a:cs typeface="Malgun Gothic"/>
              </a:rPr>
              <a:t> </a:t>
            </a:r>
            <a:r>
              <a:rPr lang="en-US" altLang="ko-KR" sz="2000" spc="-50" dirty="0">
                <a:latin typeface="Malgun Gothic"/>
                <a:cs typeface="Malgun Gothic"/>
              </a:rPr>
              <a:t>True		</a:t>
            </a:r>
            <a:r>
              <a:rPr lang="en-US" altLang="ko-KR" sz="2000" dirty="0">
                <a:latin typeface="Malgun Gothic"/>
                <a:cs typeface="Malgun Gothic"/>
              </a:rPr>
              <a:t>②</a:t>
            </a:r>
            <a:r>
              <a:rPr lang="en-US" altLang="ko-KR" sz="2000" spc="-85" dirty="0">
                <a:latin typeface="Malgun Gothic"/>
                <a:cs typeface="Malgun Gothic"/>
              </a:rPr>
              <a:t> </a:t>
            </a:r>
            <a:r>
              <a:rPr lang="en-US" altLang="ko-KR" sz="2000" spc="-20" dirty="0">
                <a:latin typeface="Malgun Gothic"/>
                <a:cs typeface="Malgun Gothic"/>
              </a:rPr>
              <a:t>False</a:t>
            </a:r>
            <a:endParaRPr lang="en-US" altLang="ko-KR"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53034"/>
            <a:ext cx="1860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if~</a:t>
            </a:r>
            <a:r>
              <a:rPr spc="-75" dirty="0"/>
              <a:t> </a:t>
            </a:r>
            <a:r>
              <a:rPr spc="-5" dirty="0"/>
              <a:t>구문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1332" y="2106447"/>
            <a:ext cx="8649335" cy="112903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Malgun Gothic"/>
                <a:cs typeface="Malgun Gothic"/>
              </a:rPr>
              <a:t>if </a:t>
            </a:r>
            <a:r>
              <a:rPr sz="2400" dirty="0">
                <a:latin typeface="Malgun Gothic"/>
                <a:cs typeface="Malgun Gothic"/>
              </a:rPr>
              <a:t>조건식</a:t>
            </a:r>
            <a:r>
              <a:rPr sz="2400" spc="-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:</a:t>
            </a:r>
            <a:endParaRPr sz="2400">
              <a:latin typeface="Malgun Gothic"/>
              <a:cs typeface="Malgun Gothic"/>
            </a:endParaRPr>
          </a:p>
          <a:p>
            <a:pPr marL="520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Malgun Gothic"/>
                <a:cs typeface="Malgun Gothic"/>
              </a:rPr>
              <a:t>&lt;문장1, 2,</a:t>
            </a:r>
            <a:r>
              <a:rPr sz="2400" spc="3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…&gt;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9424" y="3684354"/>
            <a:ext cx="6153150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Malgun Gothic"/>
                <a:cs typeface="Malgun Gothic"/>
              </a:rPr>
              <a:t>조건식이 참이면 &lt;문장 1, 2, ….&gt;를</a:t>
            </a:r>
            <a:r>
              <a:rPr sz="2000" spc="-13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수행</a:t>
            </a: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Malgun Gothic"/>
                <a:cs typeface="Malgun Gothic"/>
              </a:rPr>
              <a:t>조건식이 거짓이면 &lt;문장1, 2, …&gt;를 수행하지</a:t>
            </a:r>
            <a:r>
              <a:rPr sz="2000" spc="-15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않음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59983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65세 </a:t>
            </a:r>
            <a:r>
              <a:rPr spc="-5" dirty="0"/>
              <a:t>이상 입장료</a:t>
            </a:r>
            <a:r>
              <a:rPr spc="-40" dirty="0"/>
              <a:t> </a:t>
            </a:r>
            <a:r>
              <a:rPr spc="-5" dirty="0"/>
              <a:t>무료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4000" y="2376421"/>
          <a:ext cx="6625590" cy="3071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1272">
                <a:tc>
                  <a:txBody>
                    <a:bodyPr/>
                    <a:lstStyle/>
                    <a:p>
                      <a:pPr marL="68580">
                        <a:lnSpc>
                          <a:spcPts val="212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④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⑤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12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age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int(input('나이를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입력해 주세요 :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fee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2000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age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65 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fee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 dirty="0">
                        <a:latin typeface="Times New Roman"/>
                        <a:cs typeface="Times New Roman"/>
                      </a:endParaRPr>
                    </a:p>
                    <a:p>
                      <a:pPr marL="72390" marR="3189605">
                        <a:lnSpc>
                          <a:spcPct val="1373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print('나이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%d세'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age)  print('입장료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%d원'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fee)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82000" y="3048000"/>
          <a:ext cx="2634615" cy="1316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4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60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30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나이를 입력해 주세요 :</a:t>
                      </a:r>
                      <a:r>
                        <a:rPr sz="1600" spc="-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70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 marR="1390015">
                        <a:lnSpc>
                          <a:spcPts val="205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나이 :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70세 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입장료 :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0원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6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99607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If~ </a:t>
            </a:r>
            <a:r>
              <a:rPr spc="-5" dirty="0"/>
              <a:t>구문을 이용한 3 또는 </a:t>
            </a:r>
            <a:r>
              <a:rPr spc="-10" dirty="0"/>
              <a:t>5의 </a:t>
            </a:r>
            <a:r>
              <a:rPr spc="-5" dirty="0"/>
              <a:t>배수</a:t>
            </a:r>
            <a:r>
              <a:rPr spc="25" dirty="0"/>
              <a:t> </a:t>
            </a:r>
            <a:r>
              <a:rPr spc="-5" dirty="0"/>
              <a:t>판별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44048" y="2073260"/>
          <a:ext cx="6801485" cy="452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9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628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④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⑤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num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int(input('하나의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수를 입력하세요 :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'3의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배수도 5의 배수도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아니다.'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num%3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 0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 marR="3556635" indent="321310">
                        <a:lnSpc>
                          <a:spcPct val="15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'3의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배수이다'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num%5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 0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38989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'5의</a:t>
                      </a:r>
                      <a:r>
                        <a:rPr sz="1800" b="1" spc="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배수이다'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389890" marR="1833245" indent="-321945">
                        <a:lnSpc>
                          <a:spcPct val="15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num%3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 0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and num%5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 0 : 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'3의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배수이면서 5의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배수이다.'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print('%d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=&gt;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%s'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(num,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result))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10772" y="3429000"/>
          <a:ext cx="2837180" cy="1129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07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539">
                <a:tc>
                  <a:txBody>
                    <a:bodyPr/>
                    <a:lstStyle/>
                    <a:p>
                      <a:pPr marL="127000" marR="119380">
                        <a:lnSpc>
                          <a:spcPct val="100699"/>
                        </a:lnSpc>
                        <a:spcBef>
                          <a:spcPts val="148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하나의 수를 입력하세요 :</a:t>
                      </a:r>
                      <a:r>
                        <a:rPr sz="16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20 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20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=&gt; 5의</a:t>
                      </a:r>
                      <a:r>
                        <a:rPr sz="1600" spc="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배수이다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879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8970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If~ </a:t>
            </a:r>
            <a:r>
              <a:rPr spc="-5" dirty="0"/>
              <a:t>구문을 이용한 영어 단어</a:t>
            </a:r>
            <a:r>
              <a:rPr spc="-10" dirty="0"/>
              <a:t> </a:t>
            </a:r>
            <a:r>
              <a:rPr spc="-5" dirty="0"/>
              <a:t>퀴즈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9800" y="2094114"/>
          <a:ext cx="8367395" cy="4151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189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④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⑤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⑥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ans1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input('"사자"의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영어 단어는 무엇일까요? :</a:t>
                      </a:r>
                      <a:r>
                        <a:rPr sz="1800" b="1" spc="5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 marR="5233035" indent="-635">
                        <a:lnSpc>
                          <a:spcPct val="127699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'땡! 틀렸습니다.'  if ans1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'lion'</a:t>
                      </a:r>
                      <a:r>
                        <a:rPr sz="1800" b="1" spc="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 marR="3937000" indent="321310">
                        <a:lnSpc>
                          <a:spcPct val="127699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'딩동댕!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참 잘했어요~~~'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print(result)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67945" marR="2205990">
                        <a:lnSpc>
                          <a:spcPct val="127699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ans2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input('"오렌지"의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영어 단어는 무엇일까요? 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 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'땡!</a:t>
                      </a:r>
                      <a:r>
                        <a:rPr sz="1800" b="1" spc="5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틀렸습니다.'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ans2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'orange'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 marR="3937000" indent="321310">
                        <a:lnSpc>
                          <a:spcPts val="2760"/>
                        </a:lnSpc>
                        <a:spcBef>
                          <a:spcPts val="1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'딩동댕!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참 잘했어요~~~'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print(result)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55823"/>
            <a:ext cx="53887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조건문이란?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2133600"/>
            <a:ext cx="6922134" cy="373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Malgun Gothic"/>
                <a:cs typeface="Malgun Gothic"/>
              </a:rPr>
              <a:t>조건문 : 해당 조건에 따라 다른 코드를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실행</a:t>
            </a:r>
          </a:p>
          <a:p>
            <a:pPr marL="241300" indent="-229235">
              <a:lnSpc>
                <a:spcPct val="100000"/>
              </a:lnSpc>
              <a:spcBef>
                <a:spcPts val="214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Malgun Gothic"/>
                <a:cs typeface="Malgun Gothic"/>
              </a:rPr>
              <a:t>‘만약 ~하면 </a:t>
            </a:r>
            <a:r>
              <a:rPr sz="2400" dirty="0">
                <a:latin typeface="Malgun Gothic"/>
                <a:cs typeface="Malgun Gothic"/>
              </a:rPr>
              <a:t>~ </a:t>
            </a:r>
            <a:r>
              <a:rPr sz="2400" spc="-5" dirty="0">
                <a:latin typeface="Malgun Gothic"/>
                <a:cs typeface="Malgun Gothic"/>
              </a:rPr>
              <a:t>하다’와 </a:t>
            </a:r>
            <a:r>
              <a:rPr sz="2400" dirty="0">
                <a:latin typeface="Malgun Gothic"/>
                <a:cs typeface="Malgun Gothic"/>
              </a:rPr>
              <a:t>같은 상황에서</a:t>
            </a:r>
            <a:r>
              <a:rPr sz="2400" spc="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사용</a:t>
            </a:r>
          </a:p>
          <a:p>
            <a:pPr marL="241300" indent="-229235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Malgun Gothic"/>
                <a:cs typeface="Malgun Gothic"/>
              </a:rPr>
              <a:t>사용</a:t>
            </a:r>
            <a:r>
              <a:rPr sz="2400" spc="-10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예</a:t>
            </a:r>
          </a:p>
          <a:p>
            <a:pPr marL="355600" indent="-343535">
              <a:lnSpc>
                <a:spcPct val="100000"/>
              </a:lnSpc>
              <a:spcBef>
                <a:spcPts val="1995"/>
              </a:spcBef>
              <a:buAutoNum type="arabicParenR"/>
              <a:tabLst>
                <a:tab pos="355600" algn="l"/>
                <a:tab pos="356235" algn="l"/>
              </a:tabLst>
            </a:pPr>
            <a:r>
              <a:rPr sz="1800" dirty="0">
                <a:latin typeface="Malgun Gothic"/>
                <a:cs typeface="Malgun Gothic"/>
              </a:rPr>
              <a:t>만약 점수가 80점 이상이면 합격이고 80점 미만이면</a:t>
            </a:r>
            <a:r>
              <a:rPr sz="1800" spc="-1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불합격이다</a:t>
            </a:r>
          </a:p>
          <a:p>
            <a:pPr marL="355600" indent="-343535">
              <a:lnSpc>
                <a:spcPct val="100000"/>
              </a:lnSpc>
              <a:spcBef>
                <a:spcPts val="1860"/>
              </a:spcBef>
              <a:buAutoNum type="arabicParenR"/>
              <a:tabLst>
                <a:tab pos="355600" algn="l"/>
                <a:tab pos="356235" algn="l"/>
              </a:tabLst>
            </a:pPr>
            <a:r>
              <a:rPr sz="1800" dirty="0">
                <a:latin typeface="Malgun Gothic"/>
                <a:cs typeface="Malgun Gothic"/>
              </a:rPr>
              <a:t>만약 나이가 65세 이상일 경우에는 입장료가</a:t>
            </a:r>
            <a:r>
              <a:rPr sz="1800" spc="-5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무료이다</a:t>
            </a:r>
          </a:p>
          <a:p>
            <a:pPr marL="355600" indent="-343535">
              <a:lnSpc>
                <a:spcPct val="100000"/>
              </a:lnSpc>
              <a:spcBef>
                <a:spcPts val="1870"/>
              </a:spcBef>
              <a:buAutoNum type="arabicParenR"/>
              <a:tabLst>
                <a:tab pos="355600" algn="l"/>
                <a:tab pos="356235" algn="l"/>
              </a:tabLst>
            </a:pPr>
            <a:r>
              <a:rPr sz="1800" dirty="0">
                <a:latin typeface="Malgun Gothic"/>
                <a:cs typeface="Malgun Gothic"/>
              </a:rPr>
              <a:t>주민번호 앞자리가 1이면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남성이다</a:t>
            </a:r>
          </a:p>
          <a:p>
            <a:pPr marL="355600" indent="-343535">
              <a:lnSpc>
                <a:spcPct val="100000"/>
              </a:lnSpc>
              <a:spcBef>
                <a:spcPts val="1860"/>
              </a:spcBef>
              <a:buAutoNum type="arabicParenR"/>
              <a:tabLst>
                <a:tab pos="355600" algn="l"/>
                <a:tab pos="356235" algn="l"/>
              </a:tabLst>
            </a:pPr>
            <a:r>
              <a:rPr sz="1800" dirty="0">
                <a:latin typeface="Malgun Gothic"/>
                <a:cs typeface="Malgun Gothic"/>
              </a:rPr>
              <a:t>비밀번호가 맞으면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로그인된다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8741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If~ </a:t>
            </a:r>
            <a:r>
              <a:rPr spc="-5" dirty="0"/>
              <a:t>구문을 이용한 영어 단어</a:t>
            </a:r>
            <a:r>
              <a:rPr spc="-10" dirty="0"/>
              <a:t> </a:t>
            </a:r>
            <a:r>
              <a:rPr spc="-5" dirty="0"/>
              <a:t>퀴즈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8437" y="2133600"/>
          <a:ext cx="6715125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6920">
                <a:tc>
                  <a:txBody>
                    <a:bodyPr/>
                    <a:lstStyle/>
                    <a:p>
                      <a:pPr marL="67945">
                        <a:lnSpc>
                          <a:spcPts val="212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⑦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21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ans3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input('"기차"의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영어 단어는 무엇일까요? :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 marR="3558540">
                        <a:lnSpc>
                          <a:spcPct val="127699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'땡! 틀렸습니다.'  if ans3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==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'train'</a:t>
                      </a:r>
                      <a:r>
                        <a:rPr sz="1800" b="1" spc="5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 marR="2262505" indent="321310">
                        <a:lnSpc>
                          <a:spcPct val="127699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'딩동댕!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참 잘했어요~~~'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print(result)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50041" y="4419600"/>
          <a:ext cx="3891915" cy="1653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1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19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17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"사자"의 영어 단어는 무엇일까요? :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lion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딩동댕! 참</a:t>
                      </a:r>
                      <a:r>
                        <a:rPr sz="16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잘했어요~~~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Malgun Gothic"/>
                          <a:cs typeface="Malgun Gothic"/>
                        </a:rPr>
                        <a:t>…</a:t>
                      </a: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"기차"의 영어 단어는 무엇일까요? :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bus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ts val="1885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땡!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틀렸습니다.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857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96559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연습문제 3-1. </a:t>
            </a:r>
            <a:r>
              <a:rPr spc="-10" dirty="0"/>
              <a:t>100~1000의 </a:t>
            </a:r>
            <a:r>
              <a:rPr spc="-5" dirty="0"/>
              <a:t>정수</a:t>
            </a:r>
            <a:r>
              <a:rPr dirty="0"/>
              <a:t> </a:t>
            </a:r>
            <a:r>
              <a:rPr spc="-5" dirty="0"/>
              <a:t>판별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669655" y="3124200"/>
          <a:ext cx="3166110" cy="1505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84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836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정수를 입력하세요 :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500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입력된 정수 :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500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 marR="11938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입력된 정수는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100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~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1000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사이  에</a:t>
                      </a:r>
                      <a:r>
                        <a:rPr sz="16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있습니다!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34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47800" y="2057400"/>
            <a:ext cx="7221855" cy="379793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tabLst>
                <a:tab pos="2932430" algn="l"/>
              </a:tabLst>
            </a:pPr>
            <a:r>
              <a:rPr sz="1800" dirty="0">
                <a:latin typeface="Malgun Gothic"/>
                <a:cs typeface="Malgun Gothic"/>
              </a:rPr>
              <a:t>num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=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⑴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spc="-5" dirty="0">
                <a:latin typeface="Malgun Gothic"/>
                <a:cs typeface="Malgun Gothic"/>
              </a:rPr>
              <a:t>(input('정수를 </a:t>
            </a:r>
            <a:r>
              <a:rPr sz="1800" dirty="0">
                <a:latin typeface="Malgun Gothic"/>
                <a:cs typeface="Malgun Gothic"/>
              </a:rPr>
              <a:t>입력하세요 </a:t>
            </a:r>
            <a:r>
              <a:rPr sz="1800" dirty="0">
                <a:latin typeface="Gulim"/>
                <a:cs typeface="Gulim"/>
              </a:rPr>
              <a:t>:</a:t>
            </a:r>
            <a:r>
              <a:rPr sz="1800" spc="-135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'))</a:t>
            </a:r>
            <a:endParaRPr sz="1800" dirty="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1805"/>
              </a:spcBef>
            </a:pPr>
            <a:r>
              <a:rPr sz="1800" spc="-10" dirty="0">
                <a:latin typeface="Malgun Gothic"/>
                <a:cs typeface="Malgun Gothic"/>
              </a:rPr>
              <a:t>result </a:t>
            </a:r>
            <a:r>
              <a:rPr sz="1800" dirty="0">
                <a:latin typeface="Malgun Gothic"/>
                <a:cs typeface="Malgun Gothic"/>
              </a:rPr>
              <a:t>= '입력된 정수는 </a:t>
            </a:r>
            <a:r>
              <a:rPr sz="1800" spc="-5" dirty="0">
                <a:latin typeface="Gulim"/>
                <a:cs typeface="Gulim"/>
              </a:rPr>
              <a:t>100 </a:t>
            </a:r>
            <a:r>
              <a:rPr sz="1800" dirty="0">
                <a:latin typeface="Gulim"/>
                <a:cs typeface="Gulim"/>
              </a:rPr>
              <a:t>~ </a:t>
            </a:r>
            <a:r>
              <a:rPr sz="1800" spc="-5" dirty="0">
                <a:latin typeface="Gulim"/>
                <a:cs typeface="Gulim"/>
              </a:rPr>
              <a:t>1000 </a:t>
            </a:r>
            <a:r>
              <a:rPr sz="1800" dirty="0">
                <a:latin typeface="Malgun Gothic"/>
                <a:cs typeface="Malgun Gothic"/>
              </a:rPr>
              <a:t>사이에 있지</a:t>
            </a:r>
            <a:r>
              <a:rPr sz="1800" spc="-1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않습니다</a:t>
            </a:r>
            <a:r>
              <a:rPr sz="1800" dirty="0">
                <a:latin typeface="Gulim"/>
                <a:cs typeface="Gulim"/>
              </a:rPr>
              <a:t>!'</a:t>
            </a:r>
          </a:p>
          <a:p>
            <a:pPr marL="362585">
              <a:lnSpc>
                <a:spcPct val="100000"/>
              </a:lnSpc>
              <a:spcBef>
                <a:spcPts val="1200"/>
              </a:spcBef>
              <a:tabLst>
                <a:tab pos="3762375" algn="l"/>
              </a:tabLst>
            </a:pPr>
            <a:r>
              <a:rPr sz="1800" dirty="0">
                <a:latin typeface="Malgun Gothic"/>
                <a:cs typeface="Malgun Gothic"/>
              </a:rPr>
              <a:t>if num </a:t>
            </a:r>
            <a:r>
              <a:rPr sz="1800" spc="-5" dirty="0">
                <a:latin typeface="Malgun Gothic"/>
                <a:cs typeface="Malgun Gothic"/>
              </a:rPr>
              <a:t>&gt;=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100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Gulim"/>
                <a:cs typeface="Gulim"/>
              </a:rPr>
              <a:t>⑵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 	</a:t>
            </a:r>
            <a:r>
              <a:rPr sz="1800" dirty="0">
                <a:latin typeface="Malgun Gothic"/>
                <a:cs typeface="Malgun Gothic"/>
              </a:rPr>
              <a:t>num </a:t>
            </a:r>
            <a:r>
              <a:rPr sz="1800" spc="-5" dirty="0">
                <a:latin typeface="Malgun Gothic"/>
                <a:cs typeface="Malgun Gothic"/>
              </a:rPr>
              <a:t>&lt;= </a:t>
            </a:r>
            <a:r>
              <a:rPr sz="1800" dirty="0">
                <a:latin typeface="Malgun Gothic"/>
                <a:cs typeface="Malgun Gothic"/>
              </a:rPr>
              <a:t>1000</a:t>
            </a:r>
            <a:r>
              <a:rPr sz="1800" spc="-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:</a:t>
            </a:r>
          </a:p>
          <a:p>
            <a:pPr marL="683895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latin typeface="Malgun Gothic"/>
                <a:cs typeface="Malgun Gothic"/>
              </a:rPr>
              <a:t>result </a:t>
            </a:r>
            <a:r>
              <a:rPr sz="1800" dirty="0">
                <a:latin typeface="Malgun Gothic"/>
                <a:cs typeface="Malgun Gothic"/>
              </a:rPr>
              <a:t>= '입력된 정수는 </a:t>
            </a:r>
            <a:r>
              <a:rPr sz="1800" spc="-5" dirty="0">
                <a:latin typeface="Gulim"/>
                <a:cs typeface="Gulim"/>
              </a:rPr>
              <a:t>100 </a:t>
            </a:r>
            <a:r>
              <a:rPr sz="1800" dirty="0">
                <a:latin typeface="Gulim"/>
                <a:cs typeface="Gulim"/>
              </a:rPr>
              <a:t>~ </a:t>
            </a:r>
            <a:r>
              <a:rPr sz="1800" spc="-5" dirty="0">
                <a:latin typeface="Gulim"/>
                <a:cs typeface="Gulim"/>
              </a:rPr>
              <a:t>1000 </a:t>
            </a:r>
            <a:r>
              <a:rPr sz="1800" dirty="0">
                <a:latin typeface="Malgun Gothic"/>
                <a:cs typeface="Malgun Gothic"/>
              </a:rPr>
              <a:t>사이에</a:t>
            </a:r>
            <a:r>
              <a:rPr sz="1800" spc="-8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있습니다</a:t>
            </a:r>
            <a:r>
              <a:rPr sz="1800" dirty="0">
                <a:latin typeface="Gulim"/>
                <a:cs typeface="Gulim"/>
              </a:rPr>
              <a:t>!'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1800"/>
              </a:spcBef>
              <a:tabLst>
                <a:tab pos="5228590" algn="l"/>
              </a:tabLst>
            </a:pPr>
            <a:r>
              <a:rPr sz="1800" spc="-5" dirty="0">
                <a:latin typeface="Malgun Gothic"/>
                <a:cs typeface="Malgun Gothic"/>
              </a:rPr>
              <a:t>print('입력된 </a:t>
            </a:r>
            <a:r>
              <a:rPr sz="1800" dirty="0">
                <a:latin typeface="Malgun Gothic"/>
                <a:cs typeface="Malgun Gothic"/>
              </a:rPr>
              <a:t>정수 </a:t>
            </a:r>
            <a:r>
              <a:rPr sz="1800" dirty="0">
                <a:latin typeface="Gulim"/>
                <a:cs typeface="Gulim"/>
              </a:rPr>
              <a:t>: </a:t>
            </a:r>
            <a:r>
              <a:rPr sz="1800" spc="-5" dirty="0">
                <a:latin typeface="Gulim"/>
                <a:cs typeface="Gulim"/>
              </a:rPr>
              <a:t>%d'</a:t>
            </a:r>
            <a:r>
              <a:rPr sz="1800" spc="-7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% </a:t>
            </a:r>
            <a:r>
              <a:rPr sz="1800" dirty="0">
                <a:latin typeface="Malgun Gothic"/>
                <a:cs typeface="Malgun Gothic"/>
              </a:rPr>
              <a:t>⑶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Gulim"/>
                <a:cs typeface="Gulim"/>
              </a:rPr>
              <a:t>)</a:t>
            </a:r>
          </a:p>
          <a:p>
            <a:pPr marL="332105">
              <a:lnSpc>
                <a:spcPct val="100000"/>
              </a:lnSpc>
              <a:spcBef>
                <a:spcPts val="575"/>
              </a:spcBef>
              <a:tabLst>
                <a:tab pos="3147695" algn="l"/>
              </a:tabLst>
            </a:pPr>
            <a:r>
              <a:rPr sz="1800" spc="-5" dirty="0">
                <a:latin typeface="Malgun Gothic"/>
                <a:cs typeface="Malgun Gothic"/>
              </a:rPr>
              <a:t>print('%s'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⑷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spc="-5" dirty="0">
                <a:latin typeface="Malgun Gothic"/>
                <a:cs typeface="Malgun Gothic"/>
              </a:rPr>
              <a:t>result)</a:t>
            </a:r>
            <a:endParaRPr sz="18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53034"/>
            <a:ext cx="3283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if~ else~</a:t>
            </a:r>
            <a:r>
              <a:rPr spc="-35" dirty="0"/>
              <a:t> </a:t>
            </a:r>
            <a:r>
              <a:rPr spc="-5" dirty="0"/>
              <a:t>구문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76400" y="2106447"/>
            <a:ext cx="8649335" cy="230886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Malgun Gothic"/>
                <a:cs typeface="Malgun Gothic"/>
              </a:rPr>
              <a:t>if </a:t>
            </a:r>
            <a:r>
              <a:rPr sz="2400" dirty="0">
                <a:latin typeface="Malgun Gothic"/>
                <a:cs typeface="Malgun Gothic"/>
              </a:rPr>
              <a:t>조건식</a:t>
            </a:r>
            <a:r>
              <a:rPr sz="2400" spc="-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:</a:t>
            </a:r>
          </a:p>
          <a:p>
            <a:pPr marL="90805" marR="6170295" indent="429259">
              <a:lnSpc>
                <a:spcPct val="150000"/>
              </a:lnSpc>
            </a:pPr>
            <a:r>
              <a:rPr sz="2400" spc="-5" dirty="0">
                <a:latin typeface="Malgun Gothic"/>
                <a:cs typeface="Malgun Gothic"/>
              </a:rPr>
              <a:t>&lt;문장1, 2,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…&gt;  </a:t>
            </a:r>
            <a:r>
              <a:rPr sz="2400" spc="-5" dirty="0">
                <a:latin typeface="Malgun Gothic"/>
                <a:cs typeface="Malgun Gothic"/>
              </a:rPr>
              <a:t>else</a:t>
            </a:r>
            <a:endParaRPr sz="2400" dirty="0">
              <a:latin typeface="Malgun Gothic"/>
              <a:cs typeface="Malgun Gothic"/>
            </a:endParaRPr>
          </a:p>
          <a:p>
            <a:pPr marL="520700">
              <a:lnSpc>
                <a:spcPct val="100000"/>
              </a:lnSpc>
              <a:spcBef>
                <a:spcPts val="1440"/>
              </a:spcBef>
            </a:pPr>
            <a:r>
              <a:rPr sz="2400" spc="15" dirty="0">
                <a:latin typeface="Malgun Gothic"/>
                <a:cs typeface="Malgun Gothic"/>
              </a:rPr>
              <a:t>&lt;문장A, </a:t>
            </a:r>
            <a:r>
              <a:rPr sz="2400" dirty="0">
                <a:latin typeface="Malgun Gothic"/>
                <a:cs typeface="Malgun Gothic"/>
              </a:rPr>
              <a:t>B,</a:t>
            </a:r>
            <a:r>
              <a:rPr sz="2400" spc="-1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…&gt;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5140" y="4704262"/>
            <a:ext cx="6476365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Malgun Gothic"/>
                <a:cs typeface="Malgun Gothic"/>
              </a:rPr>
              <a:t>조건식이 참이면 &lt;문장 1, 2, ….&gt;를</a:t>
            </a:r>
            <a:r>
              <a:rPr sz="2000" spc="-13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수행</a:t>
            </a:r>
            <a:endParaRPr sz="2000">
              <a:latin typeface="Malgun Gothic"/>
              <a:cs typeface="Malgun Gothic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Malgun Gothic"/>
                <a:cs typeface="Malgun Gothic"/>
              </a:rPr>
              <a:t>조건식이 거짓이면 </a:t>
            </a:r>
            <a:r>
              <a:rPr sz="2000" spc="-5" dirty="0">
                <a:latin typeface="Malgun Gothic"/>
                <a:cs typeface="Malgun Gothic"/>
              </a:rPr>
              <a:t>else </a:t>
            </a:r>
            <a:r>
              <a:rPr sz="2000" dirty="0">
                <a:latin typeface="Malgun Gothic"/>
                <a:cs typeface="Malgun Gothic"/>
              </a:rPr>
              <a:t>다음의 </a:t>
            </a:r>
            <a:r>
              <a:rPr sz="2000" spc="15" dirty="0">
                <a:latin typeface="Malgun Gothic"/>
                <a:cs typeface="Malgun Gothic"/>
              </a:rPr>
              <a:t>&lt;문장A, </a:t>
            </a:r>
            <a:r>
              <a:rPr sz="2000" spc="-5" dirty="0">
                <a:latin typeface="Malgun Gothic"/>
                <a:cs typeface="Malgun Gothic"/>
              </a:rPr>
              <a:t>B, </a:t>
            </a:r>
            <a:r>
              <a:rPr sz="2000" dirty="0">
                <a:latin typeface="Malgun Gothic"/>
                <a:cs typeface="Malgun Gothic"/>
              </a:rPr>
              <a:t>…&gt;를</a:t>
            </a:r>
            <a:r>
              <a:rPr sz="2000" spc="-14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수행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9503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if~ else~ </a:t>
            </a:r>
            <a:r>
              <a:rPr spc="-5" dirty="0"/>
              <a:t>구문을 이용한 짝수/홀수</a:t>
            </a:r>
            <a:r>
              <a:rPr spc="60" dirty="0"/>
              <a:t> </a:t>
            </a:r>
            <a:r>
              <a:rPr spc="-5" dirty="0"/>
              <a:t>판별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84378" y="2364090"/>
          <a:ext cx="2634615" cy="1210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4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41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87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숫자를 입력해 주세요 :</a:t>
                      </a:r>
                      <a:r>
                        <a:rPr sz="1600" spc="-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20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ts val="1885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입력된 수 : 20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=&gt;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짝수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2298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3243" y="2144455"/>
          <a:ext cx="6635750" cy="2498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856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2311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 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int(input('숫자를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입력해 주세요 :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 % 2 == 0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8580" marR="2025650" indent="321310">
                        <a:lnSpc>
                          <a:spcPct val="127699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print('입력된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 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=&gt; 짝수' %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a)  else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389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print('입력된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 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=&gt; 홀수' %</a:t>
                      </a:r>
                      <a:r>
                        <a:rPr sz="1800" b="1" spc="5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2305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48553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합격/불합격</a:t>
            </a:r>
            <a:r>
              <a:rPr spc="-65" dirty="0"/>
              <a:t> </a:t>
            </a:r>
            <a:r>
              <a:rPr spc="-5" dirty="0"/>
              <a:t>판정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23124" y="2210268"/>
          <a:ext cx="3244215" cy="1775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41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38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필기시험 점수를 입력하세요 :</a:t>
                      </a:r>
                      <a:r>
                        <a:rPr sz="1600" spc="-4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70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실기시험 점수를 입력하세요 :</a:t>
                      </a:r>
                      <a:r>
                        <a:rPr sz="1600" spc="-4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90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280670" indent="-154305">
                        <a:lnSpc>
                          <a:spcPct val="100000"/>
                        </a:lnSpc>
                        <a:buChar char="-"/>
                        <a:tabLst>
                          <a:tab pos="281305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필기시험 점수 :</a:t>
                      </a:r>
                      <a:r>
                        <a:rPr sz="1600" spc="-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70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280670" indent="-154305">
                        <a:lnSpc>
                          <a:spcPct val="100000"/>
                        </a:lnSpc>
                        <a:buChar char="-"/>
                        <a:tabLst>
                          <a:tab pos="281305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실기시험 점수 :</a:t>
                      </a:r>
                      <a:r>
                        <a:rPr sz="1600" spc="-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90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281305" indent="-154940">
                        <a:lnSpc>
                          <a:spcPts val="1885"/>
                        </a:lnSpc>
                        <a:spcBef>
                          <a:spcPts val="10"/>
                        </a:spcBef>
                        <a:buChar char="-"/>
                        <a:tabLst>
                          <a:tab pos="28194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판정 :</a:t>
                      </a:r>
                      <a:r>
                        <a:rPr sz="16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불합격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473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4768" y="1916930"/>
          <a:ext cx="6825615" cy="432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4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908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④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269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1017269">
                        <a:lnSpc>
                          <a:spcPct val="127800"/>
                        </a:lnSpc>
                        <a:spcBef>
                          <a:spcPts val="15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pilgi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int(input('필기시험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점수를 입력하세요 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'))  silgi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int(input('실기시험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점수를 입력하세요 :</a:t>
                      </a:r>
                      <a:r>
                        <a:rPr sz="1800" b="1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89255" marR="2903220" indent="-321945">
                        <a:lnSpc>
                          <a:spcPct val="127699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pilgi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80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and silgi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80 : 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b="1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'합격'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else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389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'불합격'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8580" marR="2421255" algn="just">
                        <a:lnSpc>
                          <a:spcPct val="127699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print('-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필기시험 점수 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%d'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pilgi)  print('-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실기시험 점수 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%d'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silgi)  print('-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판정 :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%s'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result)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91987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연습문제 3-2. 영어 모음/자음</a:t>
            </a:r>
            <a:r>
              <a:rPr spc="-15" dirty="0"/>
              <a:t> </a:t>
            </a:r>
            <a:r>
              <a:rPr spc="-5" dirty="0"/>
              <a:t>판별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098520" y="2412896"/>
          <a:ext cx="3224530" cy="1383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85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532">
                <a:tc>
                  <a:txBody>
                    <a:bodyPr/>
                    <a:lstStyle/>
                    <a:p>
                      <a:pPr marL="127000" marR="11938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영어 소문자 하나를 입력하세요</a:t>
                      </a:r>
                      <a:r>
                        <a:rPr sz="1600" spc="-4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:  </a:t>
                      </a:r>
                      <a:r>
                        <a:rPr sz="16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r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r </a:t>
                      </a:r>
                      <a:r>
                        <a:rPr sz="1600" dirty="0">
                          <a:latin typeface="Malgun Gothic"/>
                          <a:cs typeface="Malgun Gothic"/>
                        </a:rPr>
                        <a:t>-&gt;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자음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955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155" y="2114384"/>
            <a:ext cx="7221855" cy="298259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180975">
              <a:lnSpc>
                <a:spcPct val="100000"/>
              </a:lnSpc>
            </a:pPr>
            <a:r>
              <a:rPr sz="1800" dirty="0">
                <a:latin typeface="Malgun Gothic"/>
                <a:cs typeface="Malgun Gothic"/>
              </a:rPr>
              <a:t>char = </a:t>
            </a:r>
            <a:r>
              <a:rPr sz="1800" spc="-5" dirty="0">
                <a:latin typeface="Malgun Gothic"/>
                <a:cs typeface="Malgun Gothic"/>
              </a:rPr>
              <a:t>input('영어 </a:t>
            </a:r>
            <a:r>
              <a:rPr sz="1800" dirty="0">
                <a:latin typeface="Malgun Gothic"/>
                <a:cs typeface="Malgun Gothic"/>
              </a:rPr>
              <a:t>소문자 하나를 입력하세요 :</a:t>
            </a:r>
            <a:r>
              <a:rPr sz="1800" spc="-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')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80975">
              <a:lnSpc>
                <a:spcPct val="100000"/>
              </a:lnSpc>
              <a:tabLst>
                <a:tab pos="897255" algn="l"/>
                <a:tab pos="3084830" algn="l"/>
                <a:tab pos="5192395" algn="l"/>
              </a:tabLst>
            </a:pPr>
            <a:r>
              <a:rPr sz="1800" dirty="0">
                <a:latin typeface="Malgun Gothic"/>
                <a:cs typeface="Malgun Gothic"/>
              </a:rPr>
              <a:t>⑴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(char </a:t>
            </a:r>
            <a:r>
              <a:rPr sz="1800" spc="-5" dirty="0">
                <a:latin typeface="Malgun Gothic"/>
                <a:cs typeface="Malgun Gothic"/>
              </a:rPr>
              <a:t>==</a:t>
            </a:r>
            <a:r>
              <a:rPr sz="1800" dirty="0">
                <a:latin typeface="Malgun Gothic"/>
                <a:cs typeface="Malgun Gothic"/>
              </a:rPr>
              <a:t> 'a'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⑵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char </a:t>
            </a:r>
            <a:r>
              <a:rPr sz="1800" spc="-5" dirty="0">
                <a:latin typeface="Malgun Gothic"/>
                <a:cs typeface="Malgun Gothic"/>
              </a:rPr>
              <a:t>==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spc="-35" dirty="0">
                <a:latin typeface="Malgun Gothic"/>
                <a:cs typeface="Malgun Gothic"/>
              </a:rPr>
              <a:t>'e'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⑵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char </a:t>
            </a:r>
            <a:r>
              <a:rPr sz="1800" spc="-5" dirty="0">
                <a:latin typeface="Malgun Gothic"/>
                <a:cs typeface="Malgun Gothic"/>
              </a:rPr>
              <a:t>== </a:t>
            </a:r>
            <a:r>
              <a:rPr sz="1800" dirty="0">
                <a:latin typeface="Malgun Gothic"/>
                <a:cs typeface="Malgun Gothic"/>
              </a:rPr>
              <a:t>'i‘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\</a:t>
            </a:r>
            <a:endParaRPr sz="1800">
              <a:latin typeface="Malgun Gothic"/>
              <a:cs typeface="Malgun Gothic"/>
            </a:endParaRPr>
          </a:p>
          <a:p>
            <a:pPr marL="502284" marR="1458595" indent="972185">
              <a:lnSpc>
                <a:spcPct val="127699"/>
              </a:lnSpc>
              <a:tabLst>
                <a:tab pos="2288540" algn="l"/>
                <a:tab pos="4324985" algn="l"/>
              </a:tabLst>
            </a:pPr>
            <a:r>
              <a:rPr sz="1800" dirty="0">
                <a:latin typeface="Malgun Gothic"/>
                <a:cs typeface="Malgun Gothic"/>
              </a:rPr>
              <a:t>⑵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char </a:t>
            </a:r>
            <a:r>
              <a:rPr sz="1800" spc="-5" dirty="0">
                <a:latin typeface="Malgun Gothic"/>
                <a:cs typeface="Malgun Gothic"/>
              </a:rPr>
              <a:t>==</a:t>
            </a:r>
            <a:r>
              <a:rPr sz="1800" spc="-35" dirty="0">
                <a:latin typeface="Malgun Gothic"/>
                <a:cs typeface="Malgun Gothic"/>
              </a:rPr>
              <a:t> </a:t>
            </a:r>
            <a:r>
              <a:rPr sz="1800" spc="-45" dirty="0">
                <a:latin typeface="Malgun Gothic"/>
                <a:cs typeface="Malgun Gothic"/>
              </a:rPr>
              <a:t>'o'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⑵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char </a:t>
            </a:r>
            <a:r>
              <a:rPr sz="1800" spc="-5" dirty="0">
                <a:latin typeface="Malgun Gothic"/>
                <a:cs typeface="Malgun Gothic"/>
              </a:rPr>
              <a:t>== </a:t>
            </a:r>
            <a:r>
              <a:rPr sz="1800" spc="-15" dirty="0">
                <a:latin typeface="Malgun Gothic"/>
                <a:cs typeface="Malgun Gothic"/>
              </a:rPr>
              <a:t>'u')</a:t>
            </a:r>
            <a:r>
              <a:rPr sz="1800" spc="-10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:  </a:t>
            </a:r>
            <a:r>
              <a:rPr sz="1800" spc="-5" dirty="0">
                <a:latin typeface="Malgun Gothic"/>
                <a:cs typeface="Malgun Gothic"/>
              </a:rPr>
              <a:t>print('%s </a:t>
            </a:r>
            <a:r>
              <a:rPr sz="1800" dirty="0">
                <a:latin typeface="Malgun Gothic"/>
                <a:cs typeface="Malgun Gothic"/>
              </a:rPr>
              <a:t>-&gt; 모음' %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char)</a:t>
            </a:r>
            <a:endParaRPr sz="18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600"/>
              </a:spcBef>
              <a:tabLst>
                <a:tab pos="1285875" algn="l"/>
              </a:tabLst>
            </a:pPr>
            <a:r>
              <a:rPr sz="1800" dirty="0">
                <a:latin typeface="Malgun Gothic"/>
                <a:cs typeface="Malgun Gothic"/>
              </a:rPr>
              <a:t>⑶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:</a:t>
            </a:r>
            <a:endParaRPr sz="1800">
              <a:latin typeface="Malgun Gothic"/>
              <a:cs typeface="Malgun Gothic"/>
            </a:endParaRPr>
          </a:p>
          <a:p>
            <a:pPr marL="502284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latin typeface="Malgun Gothic"/>
                <a:cs typeface="Malgun Gothic"/>
              </a:rPr>
              <a:t>print('%s </a:t>
            </a:r>
            <a:r>
              <a:rPr sz="1800" dirty="0">
                <a:latin typeface="Malgun Gothic"/>
                <a:cs typeface="Malgun Gothic"/>
              </a:rPr>
              <a:t>-&gt; 자음' %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char)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8589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연습문제 3-3. 다이어트 유무</a:t>
            </a:r>
            <a:r>
              <a:rPr spc="-35" dirty="0"/>
              <a:t> </a:t>
            </a:r>
            <a:r>
              <a:rPr spc="-5" dirty="0"/>
              <a:t>판정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112790" y="2061204"/>
          <a:ext cx="3296285" cy="1505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84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836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60"/>
                        </a:spcBef>
                        <a:tabLst>
                          <a:tab pos="58674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키</a:t>
                      </a:r>
                      <a:r>
                        <a:rPr sz="16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:	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170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tabLst>
                          <a:tab pos="993775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몸무게</a:t>
                      </a:r>
                      <a:r>
                        <a:rPr sz="16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:	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65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127000" marR="11938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딱 보기 좋습니다. 경우에 따라</a:t>
                      </a:r>
                      <a:r>
                        <a:rPr sz="1600" spc="-4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다  이어트가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필요합니다!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34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49452" y="1851875"/>
            <a:ext cx="7221855" cy="445960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215900" marR="2134870">
              <a:lnSpc>
                <a:spcPct val="100000"/>
              </a:lnSpc>
            </a:pPr>
            <a:r>
              <a:rPr sz="1800" spc="-5" dirty="0">
                <a:latin typeface="Malgun Gothic"/>
                <a:cs typeface="Malgun Gothic"/>
              </a:rPr>
              <a:t>height </a:t>
            </a:r>
            <a:r>
              <a:rPr sz="1800" dirty="0">
                <a:latin typeface="Malgun Gothic"/>
                <a:cs typeface="Malgun Gothic"/>
              </a:rPr>
              <a:t>= </a:t>
            </a:r>
            <a:r>
              <a:rPr sz="1800" spc="-5" dirty="0">
                <a:latin typeface="Malgun Gothic"/>
                <a:cs typeface="Malgun Gothic"/>
              </a:rPr>
              <a:t>int(input('키를 </a:t>
            </a:r>
            <a:r>
              <a:rPr sz="1800" dirty="0">
                <a:latin typeface="Malgun Gothic"/>
                <a:cs typeface="Malgun Gothic"/>
              </a:rPr>
              <a:t>입력해 주세요 : '))  </a:t>
            </a:r>
            <a:r>
              <a:rPr sz="1800" spc="-5" dirty="0">
                <a:latin typeface="Malgun Gothic"/>
                <a:cs typeface="Malgun Gothic"/>
              </a:rPr>
              <a:t>weight </a:t>
            </a:r>
            <a:r>
              <a:rPr sz="1800" dirty="0">
                <a:latin typeface="Malgun Gothic"/>
                <a:cs typeface="Malgun Gothic"/>
              </a:rPr>
              <a:t>= </a:t>
            </a:r>
            <a:r>
              <a:rPr sz="1800" spc="-5" dirty="0">
                <a:latin typeface="Malgun Gothic"/>
                <a:cs typeface="Malgun Gothic"/>
              </a:rPr>
              <a:t>int(input('몸무게를 </a:t>
            </a:r>
            <a:r>
              <a:rPr sz="1800" dirty="0">
                <a:latin typeface="Malgun Gothic"/>
                <a:cs typeface="Malgun Gothic"/>
              </a:rPr>
              <a:t>입력해 주세요 :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'))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15900" marR="4536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algun Gothic"/>
                <a:cs typeface="Malgun Gothic"/>
              </a:rPr>
              <a:t>s = </a:t>
            </a:r>
            <a:r>
              <a:rPr sz="1800" spc="-5" dirty="0">
                <a:latin typeface="Malgun Gothic"/>
                <a:cs typeface="Malgun Gothic"/>
              </a:rPr>
              <a:t>(height </a:t>
            </a:r>
            <a:r>
              <a:rPr sz="1800" dirty="0">
                <a:latin typeface="Malgun Gothic"/>
                <a:cs typeface="Malgun Gothic"/>
              </a:rPr>
              <a:t>- 100) *</a:t>
            </a:r>
            <a:r>
              <a:rPr sz="1800" spc="-10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0.9;  </a:t>
            </a:r>
            <a:r>
              <a:rPr sz="1800" spc="-5" dirty="0">
                <a:latin typeface="Malgun Gothic"/>
                <a:cs typeface="Malgun Gothic"/>
              </a:rPr>
              <a:t>print('=' </a:t>
            </a:r>
            <a:r>
              <a:rPr sz="1800" dirty="0">
                <a:latin typeface="Malgun Gothic"/>
                <a:cs typeface="Malgun Gothic"/>
              </a:rPr>
              <a:t>*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50)</a:t>
            </a:r>
            <a:endParaRPr sz="1800">
              <a:latin typeface="Malgun Gothic"/>
              <a:cs typeface="Malgun Gothic"/>
            </a:endParaRPr>
          </a:p>
          <a:p>
            <a:pPr marL="215900">
              <a:lnSpc>
                <a:spcPct val="100000"/>
              </a:lnSpc>
              <a:tabLst>
                <a:tab pos="3230880" algn="l"/>
              </a:tabLst>
            </a:pPr>
            <a:r>
              <a:rPr sz="1800" spc="-5" dirty="0">
                <a:latin typeface="Malgun Gothic"/>
                <a:cs typeface="Malgun Gothic"/>
              </a:rPr>
              <a:t>print('키 </a:t>
            </a:r>
            <a:r>
              <a:rPr sz="1800" dirty="0">
                <a:latin typeface="Malgun Gothic"/>
                <a:cs typeface="Malgun Gothic"/>
              </a:rPr>
              <a:t>: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',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⑴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marL="215900">
              <a:lnSpc>
                <a:spcPct val="100000"/>
              </a:lnSpc>
              <a:tabLst>
                <a:tab pos="3494404" algn="l"/>
              </a:tabLst>
            </a:pPr>
            <a:r>
              <a:rPr sz="1800" spc="-5" dirty="0">
                <a:latin typeface="Malgun Gothic"/>
                <a:cs typeface="Malgun Gothic"/>
              </a:rPr>
              <a:t>print('몸무게 </a:t>
            </a:r>
            <a:r>
              <a:rPr sz="1800" dirty="0">
                <a:latin typeface="Malgun Gothic"/>
                <a:cs typeface="Malgun Gothic"/>
              </a:rPr>
              <a:t>: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',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⑵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marL="215900">
              <a:lnSpc>
                <a:spcPct val="100000"/>
              </a:lnSpc>
              <a:spcBef>
                <a:spcPts val="2160"/>
              </a:spcBef>
              <a:tabLst>
                <a:tab pos="3225165" algn="l"/>
              </a:tabLst>
            </a:pPr>
            <a:r>
              <a:rPr sz="1800" dirty="0">
                <a:latin typeface="Malgun Gothic"/>
                <a:cs typeface="Malgun Gothic"/>
              </a:rPr>
              <a:t>if </a:t>
            </a:r>
            <a:r>
              <a:rPr sz="1800" spc="-5" dirty="0">
                <a:latin typeface="Malgun Gothic"/>
                <a:cs typeface="Malgun Gothic"/>
              </a:rPr>
              <a:t>weight</a:t>
            </a:r>
            <a:r>
              <a:rPr sz="1800" dirty="0">
                <a:latin typeface="Malgun Gothic"/>
                <a:cs typeface="Malgun Gothic"/>
              </a:rPr>
              <a:t> &gt;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⑶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:</a:t>
            </a:r>
            <a:endParaRPr sz="1800">
              <a:latin typeface="Malgun Gothic"/>
              <a:cs typeface="Malgun Gothic"/>
            </a:endParaRPr>
          </a:p>
          <a:p>
            <a:pPr marL="215900" marR="313690" indent="321310">
              <a:lnSpc>
                <a:spcPct val="100000"/>
              </a:lnSpc>
            </a:pPr>
            <a:r>
              <a:rPr sz="1800" spc="-5" dirty="0">
                <a:latin typeface="Malgun Gothic"/>
                <a:cs typeface="Malgun Gothic"/>
              </a:rPr>
              <a:t>print('딱 </a:t>
            </a:r>
            <a:r>
              <a:rPr sz="1800" dirty="0">
                <a:latin typeface="Malgun Gothic"/>
                <a:cs typeface="Malgun Gothic"/>
              </a:rPr>
              <a:t>보기 좋습니다. 경우에 따라 다이어트가 </a:t>
            </a:r>
            <a:r>
              <a:rPr sz="1800" spc="-5" dirty="0">
                <a:latin typeface="Malgun Gothic"/>
                <a:cs typeface="Malgun Gothic"/>
              </a:rPr>
              <a:t>필요합니다!')  else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:</a:t>
            </a:r>
            <a:endParaRPr sz="1800">
              <a:latin typeface="Malgun Gothic"/>
              <a:cs typeface="Malgun Gothic"/>
            </a:endParaRPr>
          </a:p>
          <a:p>
            <a:pPr marL="537210">
              <a:lnSpc>
                <a:spcPct val="100000"/>
              </a:lnSpc>
            </a:pPr>
            <a:r>
              <a:rPr sz="1800" spc="-5" dirty="0">
                <a:latin typeface="Malgun Gothic"/>
                <a:cs typeface="Malgun Gothic"/>
              </a:rPr>
              <a:t>print('표준 </a:t>
            </a:r>
            <a:r>
              <a:rPr sz="1800" dirty="0">
                <a:latin typeface="Malgun Gothic"/>
                <a:cs typeface="Malgun Gothic"/>
              </a:rPr>
              <a:t>또는 마른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체형입니다!')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</a:pPr>
            <a:r>
              <a:rPr sz="1800" spc="-5" dirty="0">
                <a:latin typeface="Malgun Gothic"/>
                <a:cs typeface="Malgun Gothic"/>
              </a:rPr>
              <a:t>print('=' </a:t>
            </a:r>
            <a:r>
              <a:rPr sz="1800" dirty="0">
                <a:latin typeface="Malgun Gothic"/>
                <a:cs typeface="Malgun Gothic"/>
              </a:rPr>
              <a:t>*</a:t>
            </a:r>
            <a:r>
              <a:rPr sz="1800" spc="-4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50)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53034"/>
            <a:ext cx="4501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if~ elif~ else~</a:t>
            </a:r>
            <a:r>
              <a:rPr spc="25" dirty="0"/>
              <a:t> </a:t>
            </a:r>
            <a:r>
              <a:rPr spc="-5" dirty="0"/>
              <a:t>구문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2098" y="2163241"/>
            <a:ext cx="4842510" cy="366839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</a:pPr>
            <a:r>
              <a:rPr sz="2000" spc="-5" dirty="0">
                <a:latin typeface="Malgun Gothic"/>
                <a:cs typeface="Malgun Gothic"/>
              </a:rPr>
              <a:t>if </a:t>
            </a:r>
            <a:r>
              <a:rPr sz="2000" dirty="0">
                <a:latin typeface="Malgun Gothic"/>
                <a:cs typeface="Malgun Gothic"/>
              </a:rPr>
              <a:t>조건식1</a:t>
            </a:r>
            <a:r>
              <a:rPr sz="2000" spc="-4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:</a:t>
            </a:r>
            <a:endParaRPr sz="2000">
              <a:latin typeface="Malgun Gothic"/>
              <a:cs typeface="Malgun Gothic"/>
            </a:endParaRPr>
          </a:p>
          <a:p>
            <a:pPr marL="251460" marR="2607310" indent="354965">
              <a:lnSpc>
                <a:spcPct val="150000"/>
              </a:lnSpc>
            </a:pPr>
            <a:r>
              <a:rPr sz="2000" dirty="0">
                <a:latin typeface="Malgun Gothic"/>
                <a:cs typeface="Malgun Gothic"/>
              </a:rPr>
              <a:t>&lt;문장1, 2,</a:t>
            </a:r>
            <a:r>
              <a:rPr sz="2000" spc="-13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…&gt;  </a:t>
            </a:r>
            <a:r>
              <a:rPr sz="2000" spc="-5" dirty="0">
                <a:latin typeface="Malgun Gothic"/>
                <a:cs typeface="Malgun Gothic"/>
              </a:rPr>
              <a:t>elif</a:t>
            </a:r>
            <a:r>
              <a:rPr sz="2000" spc="-3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조건식2</a:t>
            </a:r>
            <a:endParaRPr sz="2000">
              <a:latin typeface="Malgun Gothic"/>
              <a:cs typeface="Malgun Gothic"/>
            </a:endParaRPr>
          </a:p>
          <a:p>
            <a:pPr marL="606425">
              <a:lnSpc>
                <a:spcPct val="100000"/>
              </a:lnSpc>
              <a:spcBef>
                <a:spcPts val="1200"/>
              </a:spcBef>
            </a:pPr>
            <a:r>
              <a:rPr sz="2000" spc="15" dirty="0">
                <a:latin typeface="Malgun Gothic"/>
                <a:cs typeface="Malgun Gothic"/>
              </a:rPr>
              <a:t>&lt;문장A, </a:t>
            </a:r>
            <a:r>
              <a:rPr sz="2000" spc="-5" dirty="0">
                <a:latin typeface="Malgun Gothic"/>
                <a:cs typeface="Malgun Gothic"/>
              </a:rPr>
              <a:t>B,</a:t>
            </a:r>
            <a:r>
              <a:rPr sz="2000" spc="-6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…&gt;</a:t>
            </a:r>
            <a:endParaRPr sz="2000">
              <a:latin typeface="Malgun Gothic"/>
              <a:cs typeface="Malgun Gothic"/>
            </a:endParaRPr>
          </a:p>
          <a:p>
            <a:pPr marL="251460" marR="4138929">
              <a:lnSpc>
                <a:spcPct val="150000"/>
              </a:lnSpc>
            </a:pPr>
            <a:r>
              <a:rPr sz="2000" dirty="0">
                <a:latin typeface="Malgun Gothic"/>
                <a:cs typeface="Malgun Gothic"/>
              </a:rPr>
              <a:t>…  </a:t>
            </a:r>
            <a:r>
              <a:rPr sz="2000" spc="-5" dirty="0">
                <a:latin typeface="Malgun Gothic"/>
                <a:cs typeface="Malgun Gothic"/>
              </a:rPr>
              <a:t>else</a:t>
            </a:r>
            <a:endParaRPr sz="2000">
              <a:latin typeface="Malgun Gothic"/>
              <a:cs typeface="Malgun Gothic"/>
            </a:endParaRPr>
          </a:p>
          <a:p>
            <a:pPr marL="60642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Malgun Gothic"/>
                <a:cs typeface="Malgun Gothic"/>
              </a:rPr>
              <a:t>&lt;문장i, </a:t>
            </a:r>
            <a:r>
              <a:rPr sz="2000" spc="-5" dirty="0">
                <a:latin typeface="Malgun Gothic"/>
                <a:cs typeface="Malgun Gothic"/>
              </a:rPr>
              <a:t>ii,</a:t>
            </a:r>
            <a:r>
              <a:rPr sz="2000" spc="-5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…&gt;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4511" y="2219483"/>
            <a:ext cx="4759325" cy="16713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Malgun Gothic"/>
                <a:cs typeface="Malgun Gothic"/>
              </a:rPr>
              <a:t>조건식1이 참이면 </a:t>
            </a:r>
            <a:r>
              <a:rPr sz="1800" spc="-5" dirty="0">
                <a:latin typeface="Malgun Gothic"/>
                <a:cs typeface="Malgun Gothic"/>
              </a:rPr>
              <a:t>&lt;문장 </a:t>
            </a:r>
            <a:r>
              <a:rPr sz="1800" dirty="0">
                <a:latin typeface="Malgun Gothic"/>
                <a:cs typeface="Malgun Gothic"/>
              </a:rPr>
              <a:t>1, 2, </a:t>
            </a:r>
            <a:r>
              <a:rPr sz="1800" spc="-5" dirty="0">
                <a:latin typeface="Malgun Gothic"/>
                <a:cs typeface="Malgun Gothic"/>
              </a:rPr>
              <a:t>….&gt;를</a:t>
            </a:r>
            <a:r>
              <a:rPr sz="1800" spc="-5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수행</a:t>
            </a:r>
            <a:endParaRPr sz="1800">
              <a:latin typeface="Malgun Gothic"/>
              <a:cs typeface="Malgun Gothic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Malgun Gothic"/>
                <a:cs typeface="Malgun Gothic"/>
              </a:rPr>
              <a:t>조건식2가 참이면 </a:t>
            </a:r>
            <a:r>
              <a:rPr sz="1800" spc="-5" dirty="0">
                <a:latin typeface="Malgun Gothic"/>
                <a:cs typeface="Malgun Gothic"/>
              </a:rPr>
              <a:t>&lt;문장 </a:t>
            </a:r>
            <a:r>
              <a:rPr sz="1800" spc="30" dirty="0">
                <a:latin typeface="Malgun Gothic"/>
                <a:cs typeface="Malgun Gothic"/>
              </a:rPr>
              <a:t>A, </a:t>
            </a:r>
            <a:r>
              <a:rPr sz="1800" dirty="0">
                <a:latin typeface="Malgun Gothic"/>
                <a:cs typeface="Malgun Gothic"/>
              </a:rPr>
              <a:t>B, </a:t>
            </a:r>
            <a:r>
              <a:rPr sz="1800" spc="-5" dirty="0">
                <a:latin typeface="Malgun Gothic"/>
                <a:cs typeface="Malgun Gothic"/>
              </a:rPr>
              <a:t>….&gt;를</a:t>
            </a:r>
            <a:r>
              <a:rPr sz="1800" spc="-7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수행</a:t>
            </a:r>
            <a:endParaRPr sz="1800">
              <a:latin typeface="Malgun Gothic"/>
              <a:cs typeface="Malgun Gothic"/>
            </a:endParaRPr>
          </a:p>
          <a:p>
            <a:pPr marL="354965" marR="5080" indent="-342900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Malgun Gothic"/>
                <a:cs typeface="Malgun Gothic"/>
              </a:rPr>
              <a:t>조건식들이 모두 거짓이면 </a:t>
            </a:r>
            <a:r>
              <a:rPr sz="1800" spc="-5" dirty="0">
                <a:latin typeface="Malgun Gothic"/>
                <a:cs typeface="Malgun Gothic"/>
              </a:rPr>
              <a:t>else </a:t>
            </a:r>
            <a:r>
              <a:rPr sz="1800" dirty="0">
                <a:latin typeface="Malgun Gothic"/>
                <a:cs typeface="Malgun Gothic"/>
              </a:rPr>
              <a:t>다음의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&lt;문  </a:t>
            </a:r>
            <a:r>
              <a:rPr sz="1800" dirty="0">
                <a:latin typeface="Malgun Gothic"/>
                <a:cs typeface="Malgun Gothic"/>
              </a:rPr>
              <a:t>장i, ii, </a:t>
            </a:r>
            <a:r>
              <a:rPr sz="1800" spc="-5" dirty="0">
                <a:latin typeface="Malgun Gothic"/>
                <a:cs typeface="Malgun Gothic"/>
              </a:rPr>
              <a:t>…&gt;를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수행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46990"/>
            <a:ext cx="7827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성적 </a:t>
            </a:r>
            <a:r>
              <a:rPr spc="20" dirty="0"/>
              <a:t>등급(A, </a:t>
            </a:r>
            <a:r>
              <a:rPr spc="-5" dirty="0"/>
              <a:t>B, C, </a:t>
            </a:r>
            <a:r>
              <a:rPr spc="-140" dirty="0"/>
              <a:t>D, </a:t>
            </a:r>
            <a:r>
              <a:rPr spc="-5" dirty="0"/>
              <a:t>F)</a:t>
            </a:r>
            <a:r>
              <a:rPr spc="150" dirty="0"/>
              <a:t> </a:t>
            </a:r>
            <a:r>
              <a:rPr spc="-5" dirty="0"/>
              <a:t>판정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27479" y="2057400"/>
          <a:ext cx="6496050" cy="4389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2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④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⑤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⑥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⑦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269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47320" marR="1518285" indent="-79375">
                        <a:lnSpc>
                          <a:spcPct val="100000"/>
                        </a:lnSpc>
                        <a:spcBef>
                          <a:spcPts val="212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score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int(input('점수를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입력해 주세요 : '))  if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score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90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 marR="4177665" indent="64579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grade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'A' 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elif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score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80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7945" marR="4194175" indent="64579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grade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'B' 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elif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score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70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8580" marR="4184015" indent="64579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grade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'C'  elif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score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&gt;=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60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7143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grade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'D'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else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7143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grade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'F'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print('성적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 ',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score)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print('등급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: ',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grade)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269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05800" y="2971800"/>
          <a:ext cx="2634615" cy="1531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4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33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점수를 입력해 주세요 :</a:t>
                      </a:r>
                      <a:r>
                        <a:rPr sz="1600" spc="-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95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tabLst>
                          <a:tab pos="789305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성적</a:t>
                      </a:r>
                      <a:r>
                        <a:rPr sz="16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:	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95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ts val="1885"/>
                        </a:lnSpc>
                        <a:spcBef>
                          <a:spcPts val="10"/>
                        </a:spcBef>
                        <a:tabLst>
                          <a:tab pos="789305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등급</a:t>
                      </a:r>
                      <a:r>
                        <a:rPr sz="16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:	A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46990"/>
            <a:ext cx="7065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간단 계산기</a:t>
            </a:r>
            <a:r>
              <a:rPr spc="-70" dirty="0"/>
              <a:t> </a:t>
            </a:r>
            <a:r>
              <a:rPr spc="-5" dirty="0"/>
              <a:t>만들기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1600" y="2076624"/>
          <a:ext cx="6701155" cy="396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print('기능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선택')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print('1.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더하기')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print('2.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빼기')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print('3.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곱하기')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59690" marR="4695825">
                        <a:lnSpc>
                          <a:spcPct val="1313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print('4.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나누기') 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print()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 = input(' 계산기 기능을 선택하세요 (1/2/3/4):</a:t>
                      </a:r>
                      <a:r>
                        <a:rPr sz="1600" b="1" spc="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50" dirty="0">
                        <a:latin typeface="Times New Roman"/>
                        <a:cs typeface="Times New Roman"/>
                      </a:endParaRPr>
                    </a:p>
                    <a:p>
                      <a:pPr marL="59690" marR="1682750">
                        <a:lnSpc>
                          <a:spcPct val="1313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num1 =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int(input('첫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번째 정수를 입력하세요: '))  num2 =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int(input('두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번째 정수를 입력하세요:</a:t>
                      </a:r>
                      <a:r>
                        <a:rPr sz="1600" b="1" spc="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'))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29600" y="2449748"/>
          <a:ext cx="3039745" cy="3217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23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24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계산 항목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=&gt;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기능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선택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53695" indent="-227329">
                        <a:lnSpc>
                          <a:spcPct val="100000"/>
                        </a:lnSpc>
                        <a:buAutoNum type="arabicPeriod"/>
                        <a:tabLst>
                          <a:tab pos="35433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더하기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53695" indent="-227329">
                        <a:lnSpc>
                          <a:spcPct val="100000"/>
                        </a:lnSpc>
                        <a:buAutoNum type="arabicPeriod"/>
                        <a:tabLst>
                          <a:tab pos="35433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빼기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53695" indent="-227329">
                        <a:lnSpc>
                          <a:spcPct val="100000"/>
                        </a:lnSpc>
                        <a:buAutoNum type="arabicPeriod"/>
                        <a:tabLst>
                          <a:tab pos="35433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곱하기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53695" indent="-227329">
                        <a:lnSpc>
                          <a:spcPct val="100000"/>
                        </a:lnSpc>
                        <a:buAutoNum type="arabicPeriod"/>
                        <a:tabLst>
                          <a:tab pos="35433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나누기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계산기 기능을 선택하세요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(1/2/3/4):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3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첫 번째 숫자를 입력하세요:</a:t>
                      </a:r>
                      <a:r>
                        <a:rPr sz="16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20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 marR="119380">
                        <a:lnSpc>
                          <a:spcPts val="1930"/>
                        </a:lnSpc>
                        <a:spcBef>
                          <a:spcPts val="6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두 번째 숫자를 입력하세요:</a:t>
                      </a:r>
                      <a:r>
                        <a:rPr sz="16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30 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20 * 30 =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600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339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2264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</a:t>
            </a:r>
            <a:r>
              <a:rPr spc="-5" dirty="0"/>
              <a:t>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00" y="2203624"/>
            <a:ext cx="7359015" cy="276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Malgun Gothic"/>
                <a:cs typeface="Malgun Gothic"/>
              </a:rPr>
              <a:t>어떤 수가 양수인지 아닌지를 판단하여 결과를</a:t>
            </a:r>
            <a:r>
              <a:rPr sz="2400" spc="-9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출력</a:t>
            </a: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210820">
              <a:lnSpc>
                <a:spcPct val="100000"/>
              </a:lnSpc>
              <a:spcBef>
                <a:spcPts val="1864"/>
              </a:spcBef>
            </a:pPr>
            <a:r>
              <a:rPr sz="2400" spc="-5" dirty="0">
                <a:latin typeface="Malgun Gothic"/>
                <a:cs typeface="Malgun Gothic"/>
              </a:rPr>
              <a:t>if </a:t>
            </a:r>
            <a:r>
              <a:rPr sz="2500" i="1" spc="-50" dirty="0">
                <a:solidFill>
                  <a:srgbClr val="806000"/>
                </a:solidFill>
                <a:latin typeface="Malgun Gothic"/>
                <a:cs typeface="Malgun Gothic"/>
              </a:rPr>
              <a:t>x </a:t>
            </a:r>
            <a:r>
              <a:rPr sz="2500" i="1" spc="-75" dirty="0">
                <a:solidFill>
                  <a:srgbClr val="806000"/>
                </a:solidFill>
                <a:latin typeface="Malgun Gothic"/>
                <a:cs typeface="Malgun Gothic"/>
              </a:rPr>
              <a:t>&gt; </a:t>
            </a:r>
            <a:r>
              <a:rPr sz="2500" i="1" spc="-60" dirty="0">
                <a:solidFill>
                  <a:srgbClr val="806000"/>
                </a:solidFill>
                <a:latin typeface="Malgun Gothic"/>
                <a:cs typeface="Malgun Gothic"/>
              </a:rPr>
              <a:t>0</a:t>
            </a:r>
            <a:r>
              <a:rPr sz="2500" i="1" spc="30" dirty="0">
                <a:solidFill>
                  <a:srgbClr val="806000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:</a:t>
            </a:r>
          </a:p>
          <a:p>
            <a:pPr marL="640080">
              <a:lnSpc>
                <a:spcPct val="100000"/>
              </a:lnSpc>
              <a:spcBef>
                <a:spcPts val="480"/>
              </a:spcBef>
            </a:pPr>
            <a:r>
              <a:rPr sz="2500" i="1" spc="-60" dirty="0">
                <a:solidFill>
                  <a:srgbClr val="806000"/>
                </a:solidFill>
                <a:latin typeface="Malgun Gothic"/>
                <a:cs typeface="Malgun Gothic"/>
              </a:rPr>
              <a:t>print(‘양수이다!’)</a:t>
            </a:r>
            <a:endParaRPr sz="2500" dirty="0">
              <a:latin typeface="Malgun Gothic"/>
              <a:cs typeface="Malgun Gothic"/>
            </a:endParaRPr>
          </a:p>
          <a:p>
            <a:pPr marL="21082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Malgun Gothic"/>
                <a:cs typeface="Malgun Gothic"/>
              </a:rPr>
              <a:t>else</a:t>
            </a:r>
            <a:r>
              <a:rPr sz="2400" spc="-1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:</a:t>
            </a:r>
          </a:p>
          <a:p>
            <a:pPr marL="658495">
              <a:lnSpc>
                <a:spcPct val="100000"/>
              </a:lnSpc>
              <a:spcBef>
                <a:spcPts val="200"/>
              </a:spcBef>
            </a:pPr>
            <a:r>
              <a:rPr sz="2500" i="1" spc="-55" dirty="0">
                <a:solidFill>
                  <a:srgbClr val="806000"/>
                </a:solidFill>
                <a:latin typeface="Malgun Gothic"/>
                <a:cs typeface="Malgun Gothic"/>
              </a:rPr>
              <a:t>print(‘음수 </a:t>
            </a:r>
            <a:r>
              <a:rPr sz="2500" i="1" spc="-100" dirty="0">
                <a:solidFill>
                  <a:srgbClr val="806000"/>
                </a:solidFill>
                <a:latin typeface="Malgun Gothic"/>
                <a:cs typeface="Malgun Gothic"/>
              </a:rPr>
              <a:t>또는</a:t>
            </a:r>
            <a:r>
              <a:rPr sz="2500" i="1" spc="-20" dirty="0">
                <a:solidFill>
                  <a:srgbClr val="806000"/>
                </a:solidFill>
                <a:latin typeface="Malgun Gothic"/>
                <a:cs typeface="Malgun Gothic"/>
              </a:rPr>
              <a:t> </a:t>
            </a:r>
            <a:r>
              <a:rPr sz="2500" i="1" spc="-60" dirty="0">
                <a:solidFill>
                  <a:srgbClr val="806000"/>
                </a:solidFill>
                <a:latin typeface="Malgun Gothic"/>
                <a:cs typeface="Malgun Gothic"/>
              </a:rPr>
              <a:t>0이다!’)</a:t>
            </a:r>
            <a:endParaRPr sz="25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46990"/>
            <a:ext cx="5922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간단 계산기</a:t>
            </a:r>
            <a:r>
              <a:rPr spc="-70" dirty="0"/>
              <a:t> </a:t>
            </a:r>
            <a:r>
              <a:rPr spc="-5" dirty="0"/>
              <a:t>만들기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48000" y="2133600"/>
          <a:ext cx="6849109" cy="372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4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6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④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 dirty="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 ==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'1':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60325" marR="670560" indent="212725">
                        <a:lnSpc>
                          <a:spcPct val="1313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print('%d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+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%d'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 (num1, num2, num1 + num2)) 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elif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 ==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'2':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60325" marR="793750" indent="213360">
                        <a:lnSpc>
                          <a:spcPct val="1313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print('%d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-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%d'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 (num1, num2, num1 - num2)) 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elif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 ==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'3':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60325" marR="777240" indent="213360">
                        <a:lnSpc>
                          <a:spcPct val="1313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print('%d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*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%d'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 (num1, num2, num1 * num2)) 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elif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 ==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'4':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60325" marR="784860" indent="213360">
                        <a:lnSpc>
                          <a:spcPct val="1313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print('%d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/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=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%d'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% (num1, num2, num1 / num2)) 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else: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print('입력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숫자가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잘못되었습니다!')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94273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연습문제 3-4. 월에 따른 계절</a:t>
            </a:r>
            <a:r>
              <a:rPr spc="-25" dirty="0"/>
              <a:t> </a:t>
            </a:r>
            <a:r>
              <a:rPr spc="-5" dirty="0"/>
              <a:t>이름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32086" y="3124200"/>
          <a:ext cx="2247900" cy="1263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76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6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L="127000" marR="11938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월을 입력해주세요 :</a:t>
                      </a:r>
                      <a:r>
                        <a:rPr sz="1600" spc="-6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5 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5월은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봄입니다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590800" y="2122599"/>
            <a:ext cx="518604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month = </a:t>
            </a:r>
            <a:r>
              <a:rPr sz="1800" spc="-5" dirty="0">
                <a:latin typeface="Malgun Gothic"/>
                <a:cs typeface="Malgun Gothic"/>
              </a:rPr>
              <a:t>int(input('월을 </a:t>
            </a:r>
            <a:r>
              <a:rPr sz="1800" dirty="0">
                <a:latin typeface="Malgun Gothic"/>
                <a:cs typeface="Malgun Gothic"/>
              </a:rPr>
              <a:t>입력해주세요 :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'))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54000" marR="307340" indent="-241300">
              <a:lnSpc>
                <a:spcPct val="100000"/>
              </a:lnSpc>
              <a:tabLst>
                <a:tab pos="3377565" algn="l"/>
              </a:tabLst>
            </a:pPr>
            <a:r>
              <a:rPr sz="1800" dirty="0">
                <a:latin typeface="Malgun Gothic"/>
                <a:cs typeface="Malgun Gothic"/>
              </a:rPr>
              <a:t>if month </a:t>
            </a:r>
            <a:r>
              <a:rPr sz="1800" spc="-5" dirty="0">
                <a:latin typeface="Malgun Gothic"/>
                <a:cs typeface="Malgun Gothic"/>
              </a:rPr>
              <a:t>&gt;=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3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⑴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month </a:t>
            </a:r>
            <a:r>
              <a:rPr sz="1800" spc="-5" dirty="0">
                <a:latin typeface="Malgun Gothic"/>
                <a:cs typeface="Malgun Gothic"/>
              </a:rPr>
              <a:t>&lt;= </a:t>
            </a:r>
            <a:r>
              <a:rPr sz="1800" dirty="0">
                <a:latin typeface="Malgun Gothic"/>
                <a:cs typeface="Malgun Gothic"/>
              </a:rPr>
              <a:t>5</a:t>
            </a:r>
            <a:r>
              <a:rPr sz="1800" spc="-8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:  </a:t>
            </a:r>
            <a:r>
              <a:rPr sz="1800" spc="-5" dirty="0">
                <a:latin typeface="Malgun Gothic"/>
                <a:cs typeface="Malgun Gothic"/>
              </a:rPr>
              <a:t>season </a:t>
            </a:r>
            <a:r>
              <a:rPr sz="1800" dirty="0">
                <a:latin typeface="Malgun Gothic"/>
                <a:cs typeface="Malgun Gothic"/>
              </a:rPr>
              <a:t>=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'봄'</a:t>
            </a:r>
          </a:p>
          <a:p>
            <a:pPr marL="254000">
              <a:lnSpc>
                <a:spcPct val="100000"/>
              </a:lnSpc>
            </a:pPr>
            <a:r>
              <a:rPr sz="1800" spc="-5" dirty="0">
                <a:latin typeface="Malgun Gothic"/>
                <a:cs typeface="Malgun Gothic"/>
              </a:rPr>
              <a:t>print(month, </a:t>
            </a:r>
            <a:r>
              <a:rPr sz="1800" dirty="0">
                <a:latin typeface="Malgun Gothic"/>
                <a:cs typeface="Malgun Gothic"/>
              </a:rPr>
              <a:t>'월은 ', </a:t>
            </a:r>
            <a:r>
              <a:rPr sz="1800" spc="-5" dirty="0">
                <a:latin typeface="Malgun Gothic"/>
                <a:cs typeface="Malgun Gothic"/>
              </a:rPr>
              <a:t>season, </a:t>
            </a:r>
            <a:r>
              <a:rPr sz="1800" dirty="0">
                <a:latin typeface="Malgun Gothic"/>
                <a:cs typeface="Malgun Gothic"/>
              </a:rPr>
              <a:t>'입니다',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sep='')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53365" marR="129539" indent="-241300">
              <a:lnSpc>
                <a:spcPct val="100000"/>
              </a:lnSpc>
              <a:tabLst>
                <a:tab pos="3554095" algn="l"/>
              </a:tabLst>
            </a:pPr>
            <a:r>
              <a:rPr sz="1800" spc="-5" dirty="0">
                <a:latin typeface="Malgun Gothic"/>
                <a:cs typeface="Malgun Gothic"/>
              </a:rPr>
              <a:t>elif </a:t>
            </a:r>
            <a:r>
              <a:rPr sz="1800" dirty="0">
                <a:latin typeface="Malgun Gothic"/>
                <a:cs typeface="Malgun Gothic"/>
              </a:rPr>
              <a:t>month </a:t>
            </a:r>
            <a:r>
              <a:rPr sz="1800" spc="-5" dirty="0">
                <a:latin typeface="Malgun Gothic"/>
                <a:cs typeface="Malgun Gothic"/>
              </a:rPr>
              <a:t>&gt;=</a:t>
            </a:r>
            <a:r>
              <a:rPr sz="1800" dirty="0">
                <a:latin typeface="Malgun Gothic"/>
                <a:cs typeface="Malgun Gothic"/>
              </a:rPr>
              <a:t> 6 ⑴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month </a:t>
            </a:r>
            <a:r>
              <a:rPr sz="1800" spc="-5" dirty="0">
                <a:latin typeface="Malgun Gothic"/>
                <a:cs typeface="Malgun Gothic"/>
              </a:rPr>
              <a:t>&lt;= </a:t>
            </a:r>
            <a:r>
              <a:rPr sz="1800" dirty="0">
                <a:latin typeface="Malgun Gothic"/>
                <a:cs typeface="Malgun Gothic"/>
              </a:rPr>
              <a:t>8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:  </a:t>
            </a:r>
            <a:r>
              <a:rPr sz="1800" spc="-5" dirty="0">
                <a:latin typeface="Malgun Gothic"/>
                <a:cs typeface="Malgun Gothic"/>
              </a:rPr>
              <a:t>season </a:t>
            </a:r>
            <a:r>
              <a:rPr sz="1800" dirty="0">
                <a:latin typeface="Malgun Gothic"/>
                <a:cs typeface="Malgun Gothic"/>
              </a:rPr>
              <a:t>=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'여름'</a:t>
            </a:r>
          </a:p>
          <a:p>
            <a:pPr marL="253365">
              <a:lnSpc>
                <a:spcPct val="100000"/>
              </a:lnSpc>
            </a:pPr>
            <a:r>
              <a:rPr sz="1800" spc="-5" dirty="0">
                <a:latin typeface="Malgun Gothic"/>
                <a:cs typeface="Malgun Gothic"/>
              </a:rPr>
              <a:t>print(month, </a:t>
            </a:r>
            <a:r>
              <a:rPr sz="1800" dirty="0">
                <a:latin typeface="Malgun Gothic"/>
                <a:cs typeface="Malgun Gothic"/>
              </a:rPr>
              <a:t>'월은 ', </a:t>
            </a:r>
            <a:r>
              <a:rPr sz="1800" spc="-5" dirty="0">
                <a:latin typeface="Malgun Gothic"/>
                <a:cs typeface="Malgun Gothic"/>
              </a:rPr>
              <a:t>season, </a:t>
            </a:r>
            <a:r>
              <a:rPr sz="1800" dirty="0">
                <a:latin typeface="Malgun Gothic"/>
                <a:cs typeface="Malgun Gothic"/>
              </a:rPr>
              <a:t>'입니다',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sep='')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53365" marR="5080" indent="-241300">
              <a:lnSpc>
                <a:spcPct val="100000"/>
              </a:lnSpc>
              <a:tabLst>
                <a:tab pos="3553460" algn="l"/>
              </a:tabLst>
            </a:pPr>
            <a:r>
              <a:rPr sz="1800" spc="-5" dirty="0">
                <a:latin typeface="Malgun Gothic"/>
                <a:cs typeface="Malgun Gothic"/>
              </a:rPr>
              <a:t>elif </a:t>
            </a:r>
            <a:r>
              <a:rPr sz="1800" dirty="0">
                <a:latin typeface="Malgun Gothic"/>
                <a:cs typeface="Malgun Gothic"/>
              </a:rPr>
              <a:t>month </a:t>
            </a:r>
            <a:r>
              <a:rPr sz="1800" spc="-5" dirty="0">
                <a:latin typeface="Malgun Gothic"/>
                <a:cs typeface="Malgun Gothic"/>
              </a:rPr>
              <a:t>&gt;=</a:t>
            </a:r>
            <a:r>
              <a:rPr sz="1800" dirty="0">
                <a:latin typeface="Malgun Gothic"/>
                <a:cs typeface="Malgun Gothic"/>
              </a:rPr>
              <a:t> 9 ⑴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month </a:t>
            </a:r>
            <a:r>
              <a:rPr sz="1800" spc="-5" dirty="0">
                <a:latin typeface="Malgun Gothic"/>
                <a:cs typeface="Malgun Gothic"/>
              </a:rPr>
              <a:t>&lt;= </a:t>
            </a:r>
            <a:r>
              <a:rPr sz="1800" dirty="0">
                <a:latin typeface="Malgun Gothic"/>
                <a:cs typeface="Malgun Gothic"/>
              </a:rPr>
              <a:t>11</a:t>
            </a:r>
            <a:r>
              <a:rPr sz="1800" spc="-10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:  </a:t>
            </a:r>
            <a:r>
              <a:rPr sz="1800" spc="-5" dirty="0">
                <a:latin typeface="Malgun Gothic"/>
                <a:cs typeface="Malgun Gothic"/>
              </a:rPr>
              <a:t>season </a:t>
            </a:r>
            <a:r>
              <a:rPr sz="1800" dirty="0">
                <a:latin typeface="Malgun Gothic"/>
                <a:cs typeface="Malgun Gothic"/>
              </a:rPr>
              <a:t>=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'가을'</a:t>
            </a:r>
          </a:p>
          <a:p>
            <a:pPr marL="253365">
              <a:lnSpc>
                <a:spcPct val="100000"/>
              </a:lnSpc>
            </a:pPr>
            <a:r>
              <a:rPr sz="1800" spc="-5" dirty="0">
                <a:latin typeface="Malgun Gothic"/>
                <a:cs typeface="Malgun Gothic"/>
              </a:rPr>
              <a:t>print(month, </a:t>
            </a:r>
            <a:r>
              <a:rPr sz="1800" dirty="0">
                <a:latin typeface="Malgun Gothic"/>
                <a:cs typeface="Malgun Gothic"/>
              </a:rPr>
              <a:t>'월은 ', </a:t>
            </a:r>
            <a:r>
              <a:rPr sz="1800" spc="-5" dirty="0">
                <a:latin typeface="Malgun Gothic"/>
                <a:cs typeface="Malgun Gothic"/>
              </a:rPr>
              <a:t>season, </a:t>
            </a:r>
            <a:r>
              <a:rPr sz="1800" dirty="0">
                <a:latin typeface="Malgun Gothic"/>
                <a:cs typeface="Malgun Gothic"/>
              </a:rPr>
              <a:t>'입니다',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sep='')</a:t>
            </a:r>
            <a:endParaRPr sz="18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95797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연습문제 3-4. 월에 따른 계절</a:t>
            </a:r>
            <a:r>
              <a:rPr spc="-25" dirty="0"/>
              <a:t> </a:t>
            </a:r>
            <a:r>
              <a:rPr spc="-5" dirty="0"/>
              <a:t>이름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9452" y="1851875"/>
            <a:ext cx="6490335" cy="343471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tabLst>
                <a:tab pos="3883660" algn="l"/>
              </a:tabLst>
            </a:pPr>
            <a:r>
              <a:rPr sz="1800" spc="-5" dirty="0">
                <a:latin typeface="Malgun Gothic"/>
                <a:cs typeface="Malgun Gothic"/>
              </a:rPr>
              <a:t>elif </a:t>
            </a:r>
            <a:r>
              <a:rPr sz="1800" dirty="0">
                <a:latin typeface="Malgun Gothic"/>
                <a:cs typeface="Malgun Gothic"/>
              </a:rPr>
              <a:t>month </a:t>
            </a:r>
            <a:r>
              <a:rPr sz="1800" spc="-5" dirty="0">
                <a:latin typeface="Malgun Gothic"/>
                <a:cs typeface="Malgun Gothic"/>
              </a:rPr>
              <a:t>==</a:t>
            </a:r>
            <a:r>
              <a:rPr sz="1800" dirty="0">
                <a:latin typeface="Malgun Gothic"/>
                <a:cs typeface="Malgun Gothic"/>
              </a:rPr>
              <a:t> 12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⑵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month </a:t>
            </a:r>
            <a:r>
              <a:rPr sz="1800" spc="-5" dirty="0">
                <a:latin typeface="Malgun Gothic"/>
                <a:cs typeface="Malgun Gothic"/>
              </a:rPr>
              <a:t>== </a:t>
            </a:r>
            <a:r>
              <a:rPr sz="1800" dirty="0">
                <a:latin typeface="Malgun Gothic"/>
                <a:cs typeface="Malgun Gothic"/>
              </a:rPr>
              <a:t>1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⑵</a:t>
            </a:r>
            <a:endParaRPr sz="1800">
              <a:latin typeface="Malgun Gothic"/>
              <a:cs typeface="Malgun Gothic"/>
            </a:endParaRPr>
          </a:p>
          <a:p>
            <a:pPr marL="457200" marR="3216275" indent="-241300">
              <a:lnSpc>
                <a:spcPct val="150000"/>
              </a:lnSpc>
              <a:tabLst>
                <a:tab pos="1771014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	</a:t>
            </a:r>
            <a:r>
              <a:rPr sz="1800" spc="-5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month </a:t>
            </a:r>
            <a:r>
              <a:rPr sz="1800" spc="-5" dirty="0">
                <a:latin typeface="Malgun Gothic"/>
                <a:cs typeface="Malgun Gothic"/>
              </a:rPr>
              <a:t>== </a:t>
            </a:r>
            <a:r>
              <a:rPr sz="1800" dirty="0">
                <a:latin typeface="Malgun Gothic"/>
                <a:cs typeface="Malgun Gothic"/>
              </a:rPr>
              <a:t>2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:  </a:t>
            </a:r>
            <a:r>
              <a:rPr sz="1800" spc="-5" dirty="0">
                <a:latin typeface="Malgun Gothic"/>
                <a:cs typeface="Malgun Gothic"/>
              </a:rPr>
              <a:t>season </a:t>
            </a:r>
            <a:r>
              <a:rPr sz="1800" dirty="0">
                <a:latin typeface="Malgun Gothic"/>
                <a:cs typeface="Malgun Gothic"/>
              </a:rPr>
              <a:t>=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'겨울'</a:t>
            </a:r>
            <a:endParaRPr sz="1800">
              <a:latin typeface="Malgun Gothic"/>
              <a:cs typeface="Malgun Gothic"/>
            </a:endParaRPr>
          </a:p>
          <a:p>
            <a:pPr marL="45656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Malgun Gothic"/>
                <a:cs typeface="Malgun Gothic"/>
              </a:rPr>
              <a:t>print(month, </a:t>
            </a:r>
            <a:r>
              <a:rPr sz="1800" dirty="0">
                <a:latin typeface="Malgun Gothic"/>
                <a:cs typeface="Malgun Gothic"/>
              </a:rPr>
              <a:t>'월은 ', </a:t>
            </a:r>
            <a:r>
              <a:rPr sz="1800" spc="-5" dirty="0">
                <a:latin typeface="Malgun Gothic"/>
                <a:cs typeface="Malgun Gothic"/>
              </a:rPr>
              <a:t>season, </a:t>
            </a:r>
            <a:r>
              <a:rPr sz="1800" dirty="0">
                <a:latin typeface="Malgun Gothic"/>
                <a:cs typeface="Malgun Gothic"/>
              </a:rPr>
              <a:t>'입니다',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sep='')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1565"/>
              </a:spcBef>
              <a:tabLst>
                <a:tab pos="1999614" algn="l"/>
                <a:tab pos="2154555" algn="l"/>
              </a:tabLst>
            </a:pPr>
            <a:r>
              <a:rPr sz="1800" dirty="0">
                <a:latin typeface="Malgun Gothic"/>
                <a:cs typeface="Malgun Gothic"/>
              </a:rPr>
              <a:t>⑶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	:</a:t>
            </a:r>
            <a:endParaRPr sz="1800">
              <a:latin typeface="Malgun Gothic"/>
              <a:cs typeface="Malgun Gothic"/>
            </a:endParaRPr>
          </a:p>
          <a:p>
            <a:pPr marL="45656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Malgun Gothic"/>
                <a:cs typeface="Malgun Gothic"/>
              </a:rPr>
              <a:t>print('월이 </a:t>
            </a:r>
            <a:r>
              <a:rPr sz="1800" dirty="0">
                <a:latin typeface="Malgun Gothic"/>
                <a:cs typeface="Malgun Gothic"/>
              </a:rPr>
              <a:t>잘못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입력되었습니다!')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111799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연습문제 3-5. 할인율에 따른 지불 금액</a:t>
            </a:r>
            <a:r>
              <a:rPr spc="5" dirty="0"/>
              <a:t> </a:t>
            </a:r>
            <a:r>
              <a:rPr spc="-5" dirty="0"/>
              <a:t>계산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24800" y="2794596"/>
          <a:ext cx="3998523" cy="194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1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1410">
                <a:tc>
                  <a:txBody>
                    <a:bodyPr/>
                    <a:lstStyle/>
                    <a:p>
                      <a:pPr marL="127000" marR="11938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물건 구매가를 입력하세요</a:t>
                      </a:r>
                      <a:r>
                        <a:rPr sz="1600" spc="-5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:  </a:t>
                      </a:r>
                      <a:r>
                        <a:rPr lang="en-US" sz="1600" spc="-5" dirty="0">
                          <a:latin typeface="Malgun Gothic"/>
                          <a:cs typeface="Malgun Gothic"/>
                        </a:rPr>
                        <a:t>50000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구매가 :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en-US" sz="1600" spc="-5" dirty="0">
                          <a:latin typeface="Malgun Gothic"/>
                          <a:cs typeface="Malgun Gothic"/>
                        </a:rPr>
                        <a:t>50000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127000" marR="9836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할인율 : </a:t>
                      </a:r>
                      <a:r>
                        <a:rPr lang="en-US" sz="1600" spc="-5" dirty="0">
                          <a:latin typeface="Malgun Gothic"/>
                          <a:cs typeface="Malgun Gothic"/>
                        </a:rPr>
                        <a:t>10%</a:t>
                      </a:r>
                    </a:p>
                    <a:p>
                      <a:pPr marL="127000" marR="983615">
                        <a:lnSpc>
                          <a:spcPct val="100000"/>
                        </a:lnSpc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할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인 금액 : </a:t>
                      </a:r>
                      <a:r>
                        <a:rPr lang="en-US" sz="1600" spc="-5" dirty="0">
                          <a:latin typeface="Malgun Gothic"/>
                          <a:cs typeface="Malgun Gothic"/>
                        </a:rPr>
                        <a:t>5000</a:t>
                      </a:r>
                      <a:endParaRPr lang="en-US" sz="1600" spc="-10" dirty="0">
                        <a:latin typeface="Malgun Gothic"/>
                        <a:cs typeface="Malgun Gothic"/>
                      </a:endParaRPr>
                    </a:p>
                    <a:p>
                      <a:pPr marL="127000" marR="983615">
                        <a:lnSpc>
                          <a:spcPct val="100000"/>
                        </a:lnSpc>
                      </a:pPr>
                      <a:r>
                        <a:rPr sz="1600" spc="-5" dirty="0" err="1">
                          <a:latin typeface="Malgun Gothic"/>
                          <a:cs typeface="Malgun Gothic"/>
                        </a:rPr>
                        <a:t>지불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 금액 :</a:t>
                      </a:r>
                      <a:r>
                        <a:rPr sz="1600" spc="-8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en-US" sz="1600" spc="-5" dirty="0">
                          <a:latin typeface="Malgun Gothic"/>
                          <a:cs typeface="Malgun Gothic"/>
                        </a:rPr>
                        <a:t>45000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098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62000" y="2242028"/>
            <a:ext cx="6747803" cy="3327193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ko-KR" altLang="en-US" sz="1800" dirty="0">
                <a:latin typeface="Malgun Gothic"/>
                <a:cs typeface="Malgun Gothic"/>
              </a:rPr>
              <a:t>물건 가격에 따른 할인율을 적용하여 가격을 산정하세요</a:t>
            </a:r>
            <a:endParaRPr lang="en-US" altLang="ko-KR"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800" dirty="0">
              <a:latin typeface="Malgun Gothic"/>
              <a:cs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AutoNum type="arabicPeriod"/>
            </a:pPr>
            <a:r>
              <a:rPr lang="en-US" dirty="0">
                <a:latin typeface="Malgun Gothic"/>
                <a:cs typeface="Malgun Gothic"/>
              </a:rPr>
              <a:t>50000 </a:t>
            </a:r>
            <a:r>
              <a:rPr lang="ko-KR" altLang="en-US" dirty="0">
                <a:latin typeface="Malgun Gothic"/>
                <a:cs typeface="Malgun Gothic"/>
              </a:rPr>
              <a:t>원 이상은 할인율이 </a:t>
            </a:r>
            <a:r>
              <a:rPr lang="en-US" altLang="ko-KR" dirty="0">
                <a:latin typeface="Malgun Gothic"/>
                <a:cs typeface="Malgun Gothic"/>
              </a:rPr>
              <a:t>10 %</a:t>
            </a:r>
          </a:p>
          <a:p>
            <a:pPr marL="342900" indent="-342900">
              <a:spcBef>
                <a:spcPts val="25"/>
              </a:spcBef>
              <a:buFontTx/>
              <a:buAutoNum type="arabicPeriod"/>
            </a:pPr>
            <a:r>
              <a:rPr lang="en-US" altLang="ko-KR" dirty="0">
                <a:latin typeface="Malgun Gothic"/>
                <a:cs typeface="Malgun Gothic"/>
              </a:rPr>
              <a:t>10000 </a:t>
            </a:r>
            <a:r>
              <a:rPr lang="ko-KR" altLang="en-US" dirty="0">
                <a:latin typeface="Malgun Gothic"/>
                <a:cs typeface="Malgun Gothic"/>
              </a:rPr>
              <a:t>원 이상은 할인율이 </a:t>
            </a:r>
            <a:r>
              <a:rPr lang="en-US" altLang="ko-KR" dirty="0">
                <a:latin typeface="Malgun Gothic"/>
                <a:cs typeface="Malgun Gothic"/>
              </a:rPr>
              <a:t>5 %</a:t>
            </a:r>
            <a:endParaRPr lang="en-US" dirty="0">
              <a:latin typeface="Malgun Gothic"/>
              <a:cs typeface="Malgun Gothic"/>
            </a:endParaRPr>
          </a:p>
          <a:p>
            <a:pPr marL="342900" indent="-342900">
              <a:spcBef>
                <a:spcPts val="25"/>
              </a:spcBef>
              <a:buFontTx/>
              <a:buAutoNum type="arabicPeriod"/>
            </a:pPr>
            <a:r>
              <a:rPr lang="en-US" altLang="ko-KR" dirty="0">
                <a:latin typeface="Malgun Gothic"/>
                <a:cs typeface="Malgun Gothic"/>
              </a:rPr>
              <a:t>1000 </a:t>
            </a:r>
            <a:r>
              <a:rPr lang="ko-KR" altLang="en-US" dirty="0">
                <a:latin typeface="Malgun Gothic"/>
                <a:cs typeface="Malgun Gothic"/>
              </a:rPr>
              <a:t>원 이상은 할인율이 </a:t>
            </a:r>
            <a:r>
              <a:rPr lang="en-US" altLang="ko-KR" dirty="0">
                <a:latin typeface="Malgun Gothic"/>
                <a:cs typeface="Malgun Gothic"/>
              </a:rPr>
              <a:t>1 %</a:t>
            </a:r>
          </a:p>
          <a:p>
            <a:pPr marL="342900" indent="-342900">
              <a:spcBef>
                <a:spcPts val="25"/>
              </a:spcBef>
              <a:buFontTx/>
              <a:buAutoNum type="arabicPeriod"/>
            </a:pPr>
            <a:r>
              <a:rPr lang="ko-KR" altLang="en-US" dirty="0">
                <a:latin typeface="Malgun Gothic"/>
                <a:cs typeface="Malgun Gothic"/>
              </a:rPr>
              <a:t>입력은 물건 가격만 입력 받아야 합니다</a:t>
            </a:r>
            <a:endParaRPr lang="en-US" altLang="ko-KR" dirty="0">
              <a:latin typeface="Malgun Gothic"/>
              <a:cs typeface="Malgun Gothic"/>
            </a:endParaRPr>
          </a:p>
          <a:p>
            <a:pPr marL="342900" indent="-342900">
              <a:spcBef>
                <a:spcPts val="25"/>
              </a:spcBef>
              <a:buFontTx/>
              <a:buAutoNum type="arabicPeriod"/>
            </a:pPr>
            <a:r>
              <a:rPr lang="en-US" altLang="ko-KR" dirty="0">
                <a:latin typeface="Malgun Gothic"/>
                <a:cs typeface="Malgun Gothic"/>
              </a:rPr>
              <a:t>Print </a:t>
            </a:r>
            <a:r>
              <a:rPr lang="ko-KR" altLang="en-US" dirty="0">
                <a:latin typeface="Malgun Gothic"/>
                <a:cs typeface="Malgun Gothic"/>
              </a:rPr>
              <a:t>에서 </a:t>
            </a:r>
            <a:r>
              <a:rPr lang="en-US" altLang="ko-KR" dirty="0">
                <a:latin typeface="Malgun Gothic"/>
                <a:cs typeface="Malgun Gothic"/>
              </a:rPr>
              <a:t>%f </a:t>
            </a:r>
            <a:r>
              <a:rPr lang="ko-KR" altLang="en-US" dirty="0">
                <a:latin typeface="Malgun Gothic"/>
                <a:cs typeface="Malgun Gothic"/>
              </a:rPr>
              <a:t>를 구문이 포함되어야 합니다</a:t>
            </a:r>
            <a:endParaRPr lang="en-US" altLang="ko-KR" dirty="0">
              <a:latin typeface="Malgun Gothic"/>
              <a:cs typeface="Malgun Gothic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Malgun Gothic"/>
              <a:cs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AutoNum type="arabicPeriod"/>
            </a:pPr>
            <a:endParaRPr lang="en-US" dirty="0">
              <a:latin typeface="Malgun Gothic"/>
              <a:cs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AutoNum type="arabicPeriod"/>
            </a:pPr>
            <a:endParaRPr lang="en-US" dirty="0">
              <a:latin typeface="Malgun Gothic"/>
              <a:cs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AutoNum type="arabicPeriod"/>
            </a:pPr>
            <a:endParaRPr lang="en-US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3788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if문의</a:t>
            </a:r>
            <a:r>
              <a:rPr spc="-70" dirty="0"/>
              <a:t> </a:t>
            </a:r>
            <a:r>
              <a:rPr spc="-5" dirty="0"/>
              <a:t>중첩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827B9-9BD0-4185-A5E9-688C2F8469EC}"/>
              </a:ext>
            </a:extLst>
          </p:cNvPr>
          <p:cNvSpPr txBox="1"/>
          <p:nvPr/>
        </p:nvSpPr>
        <p:spPr>
          <a:xfrm>
            <a:off x="1639887" y="2057400"/>
            <a:ext cx="8912225" cy="3931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1460">
              <a:lnSpc>
                <a:spcPct val="100000"/>
              </a:lnSpc>
              <a:spcBef>
                <a:spcPts val="2300"/>
              </a:spcBef>
            </a:pPr>
            <a:r>
              <a:rPr lang="en-US" altLang="ko-KR" sz="1800" spc="-5" dirty="0">
                <a:latin typeface="Malgun Gothic"/>
                <a:cs typeface="Malgun Gothic"/>
              </a:rPr>
              <a:t>if </a:t>
            </a:r>
            <a:r>
              <a:rPr lang="ko-KR" altLang="en-US" sz="2000" i="1" spc="-100" dirty="0">
                <a:latin typeface="Malgun Gothic"/>
                <a:cs typeface="Malgun Gothic"/>
              </a:rPr>
              <a:t>조건식</a:t>
            </a:r>
            <a:r>
              <a:rPr lang="ko-KR" altLang="en-US" sz="2000" i="1" spc="-75" dirty="0">
                <a:latin typeface="Malgun Gothic"/>
                <a:cs typeface="Malgun Gothic"/>
              </a:rPr>
              <a:t> </a:t>
            </a:r>
            <a:r>
              <a:rPr lang="en-US" altLang="ko-KR" sz="1800" dirty="0">
                <a:latin typeface="Malgun Gothic"/>
                <a:cs typeface="Malgun Gothic"/>
              </a:rPr>
              <a:t>:</a:t>
            </a:r>
          </a:p>
          <a:p>
            <a:pPr marL="251460" marR="6738620" indent="354965">
              <a:lnSpc>
                <a:spcPct val="145900"/>
              </a:lnSpc>
              <a:spcBef>
                <a:spcPts val="75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&lt;</a:t>
            </a:r>
            <a:r>
              <a:rPr lang="ko-KR" altLang="en-US" sz="1800" dirty="0">
                <a:latin typeface="Malgun Gothic"/>
                <a:cs typeface="Malgun Gothic"/>
              </a:rPr>
              <a:t>문장들</a:t>
            </a:r>
            <a:r>
              <a:rPr lang="en-US" altLang="ko-KR" sz="1800" dirty="0">
                <a:latin typeface="Malgun Gothic"/>
                <a:cs typeface="Malgun Gothic"/>
              </a:rPr>
              <a:t>&gt;  </a:t>
            </a:r>
            <a:r>
              <a:rPr lang="en-US" altLang="ko-KR" sz="1800" spc="-5" dirty="0" err="1">
                <a:latin typeface="Malgun Gothic"/>
                <a:cs typeface="Malgun Gothic"/>
              </a:rPr>
              <a:t>elif</a:t>
            </a:r>
            <a:r>
              <a:rPr lang="en-US" altLang="ko-KR" sz="1800" spc="-5" dirty="0">
                <a:latin typeface="Malgun Gothic"/>
                <a:cs typeface="Malgun Gothic"/>
              </a:rPr>
              <a:t> </a:t>
            </a:r>
            <a:r>
              <a:rPr lang="ko-KR" altLang="en-US" sz="2000" i="1" spc="-100" dirty="0">
                <a:latin typeface="Malgun Gothic"/>
                <a:cs typeface="Malgun Gothic"/>
              </a:rPr>
              <a:t>조건식</a:t>
            </a:r>
            <a:r>
              <a:rPr lang="ko-KR" altLang="en-US" sz="2000" i="1" spc="-105" dirty="0">
                <a:latin typeface="Malgun Gothic"/>
                <a:cs typeface="Malgun Gothic"/>
              </a:rPr>
              <a:t> </a:t>
            </a:r>
            <a:r>
              <a:rPr lang="en-US" altLang="ko-KR" sz="1800" dirty="0">
                <a:latin typeface="Malgun Gothic"/>
                <a:cs typeface="Malgun Gothic"/>
              </a:rPr>
              <a:t>:</a:t>
            </a:r>
          </a:p>
          <a:p>
            <a:pPr marL="607060">
              <a:lnSpc>
                <a:spcPct val="100000"/>
              </a:lnSpc>
              <a:spcBef>
                <a:spcPts val="1080"/>
              </a:spcBef>
            </a:pPr>
            <a:r>
              <a:rPr lang="en-US" altLang="ko-KR" sz="1800" spc="-5" dirty="0">
                <a:latin typeface="Malgun Gothic"/>
                <a:cs typeface="Malgun Gothic"/>
              </a:rPr>
              <a:t>if </a:t>
            </a:r>
            <a:r>
              <a:rPr lang="ko-KR" altLang="en-US" sz="2000" i="1" spc="-100" dirty="0">
                <a:latin typeface="Malgun Gothic"/>
                <a:cs typeface="Malgun Gothic"/>
              </a:rPr>
              <a:t>조건식</a:t>
            </a:r>
            <a:r>
              <a:rPr lang="ko-KR" altLang="en-US" sz="2000" i="1" spc="-65" dirty="0">
                <a:latin typeface="Malgun Gothic"/>
                <a:cs typeface="Malgun Gothic"/>
              </a:rPr>
              <a:t> </a:t>
            </a:r>
            <a:r>
              <a:rPr lang="en-US" altLang="ko-KR" sz="1800" dirty="0">
                <a:latin typeface="Malgun Gothic"/>
                <a:cs typeface="Malgun Gothic"/>
              </a:rPr>
              <a:t>:</a:t>
            </a:r>
          </a:p>
          <a:p>
            <a:pPr marL="607060" marR="6383655" indent="354965">
              <a:lnSpc>
                <a:spcPts val="3600"/>
              </a:lnSpc>
              <a:spcBef>
                <a:spcPts val="300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&lt;</a:t>
            </a:r>
            <a:r>
              <a:rPr lang="ko-KR" altLang="en-US" sz="1800" dirty="0">
                <a:latin typeface="Malgun Gothic"/>
                <a:cs typeface="Malgun Gothic"/>
              </a:rPr>
              <a:t>문장들</a:t>
            </a:r>
            <a:r>
              <a:rPr lang="en-US" altLang="ko-KR" sz="1800" dirty="0">
                <a:latin typeface="Malgun Gothic"/>
                <a:cs typeface="Malgun Gothic"/>
              </a:rPr>
              <a:t>&gt;  </a:t>
            </a:r>
            <a:r>
              <a:rPr lang="en-US" altLang="ko-KR" sz="1800" spc="-5" dirty="0">
                <a:latin typeface="Malgun Gothic"/>
                <a:cs typeface="Malgun Gothic"/>
              </a:rPr>
              <a:t>else</a:t>
            </a:r>
            <a:r>
              <a:rPr lang="ko-KR" altLang="en-US" sz="1800" spc="-25" dirty="0">
                <a:latin typeface="Malgun Gothic"/>
                <a:cs typeface="Malgun Gothic"/>
              </a:rPr>
              <a:t> </a:t>
            </a:r>
            <a:r>
              <a:rPr lang="en-US" altLang="ko-KR" sz="1800" dirty="0">
                <a:latin typeface="Malgun Gothic"/>
                <a:cs typeface="Malgun Gothic"/>
              </a:rPr>
              <a:t>:</a:t>
            </a:r>
          </a:p>
          <a:p>
            <a:pPr marL="961390">
              <a:lnSpc>
                <a:spcPct val="100000"/>
              </a:lnSpc>
              <a:spcBef>
                <a:spcPts val="880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&lt;</a:t>
            </a:r>
            <a:r>
              <a:rPr lang="ko-KR" altLang="en-US" sz="1800" dirty="0">
                <a:latin typeface="Malgun Gothic"/>
                <a:cs typeface="Malgun Gothic"/>
              </a:rPr>
              <a:t>문장들</a:t>
            </a:r>
            <a:r>
              <a:rPr lang="en-US" altLang="ko-KR" sz="1800" dirty="0">
                <a:latin typeface="Malgun Gothic"/>
                <a:cs typeface="Malgun Gothic"/>
              </a:rPr>
              <a:t>&gt;</a:t>
            </a:r>
          </a:p>
          <a:p>
            <a:pPr marL="251460">
              <a:lnSpc>
                <a:spcPct val="100000"/>
              </a:lnSpc>
              <a:spcBef>
                <a:spcPts val="1200"/>
              </a:spcBef>
            </a:pPr>
            <a:r>
              <a:rPr lang="en-US" altLang="ko-KR" sz="1800" spc="-5" dirty="0">
                <a:latin typeface="Malgun Gothic"/>
                <a:cs typeface="Malgun Gothic"/>
              </a:rPr>
              <a:t>else</a:t>
            </a:r>
            <a:r>
              <a:rPr lang="ko-KR" altLang="en-US" sz="1800" spc="-20" dirty="0">
                <a:latin typeface="Malgun Gothic"/>
                <a:cs typeface="Malgun Gothic"/>
              </a:rPr>
              <a:t> </a:t>
            </a:r>
            <a:r>
              <a:rPr lang="en-US" altLang="ko-KR" sz="1800" dirty="0">
                <a:latin typeface="Malgun Gothic"/>
                <a:cs typeface="Malgun Gothic"/>
              </a:rPr>
              <a:t>:</a:t>
            </a:r>
          </a:p>
          <a:p>
            <a:pPr marL="606425">
              <a:lnSpc>
                <a:spcPct val="100000"/>
              </a:lnSpc>
              <a:spcBef>
                <a:spcPts val="1200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&lt;</a:t>
            </a:r>
            <a:r>
              <a:rPr lang="ko-KR" altLang="en-US" sz="1800" dirty="0">
                <a:latin typeface="Malgun Gothic"/>
                <a:cs typeface="Malgun Gothic"/>
              </a:rPr>
              <a:t>문장들</a:t>
            </a:r>
            <a:r>
              <a:rPr lang="en-US" altLang="ko-KR" sz="1800" dirty="0">
                <a:latin typeface="Malgun Gothic"/>
                <a:cs typeface="Malgun Gothic"/>
              </a:rPr>
              <a:t>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104179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연습문제 3-6. 웹 사이트 콘텐츠 접근</a:t>
            </a:r>
            <a:r>
              <a:rPr dirty="0"/>
              <a:t> </a:t>
            </a:r>
            <a:r>
              <a:rPr spc="-5" dirty="0"/>
              <a:t>제한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96200" y="2438400"/>
          <a:ext cx="3163570" cy="1383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855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532">
                <a:tc>
                  <a:txBody>
                    <a:bodyPr/>
                    <a:lstStyle/>
                    <a:p>
                      <a:pPr marL="127000" marR="11938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아이디를 입력하세요 : </a:t>
                      </a:r>
                      <a:r>
                        <a:rPr sz="1600" spc="-15" dirty="0">
                          <a:latin typeface="Malgun Gothic"/>
                          <a:cs typeface="Malgun Gothic"/>
                        </a:rPr>
                        <a:t>rubato 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회원 레벨을 입력해 주세요 : 7  해당 콘텐츠 이용이</a:t>
                      </a:r>
                      <a:r>
                        <a:rPr sz="1600" spc="-6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가능합니다!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955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5360DF-E28F-4391-881E-1DED1DD80A8B}"/>
              </a:ext>
            </a:extLst>
          </p:cNvPr>
          <p:cNvSpPr txBox="1"/>
          <p:nvPr/>
        </p:nvSpPr>
        <p:spPr>
          <a:xfrm>
            <a:off x="1590675" y="2596277"/>
            <a:ext cx="85608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userid</a:t>
            </a:r>
            <a:r>
              <a:rPr lang="ko-KR" altLang="en-US" dirty="0"/>
              <a:t> = </a:t>
            </a:r>
            <a:r>
              <a:rPr lang="ko-KR" altLang="en-US" dirty="0" err="1"/>
              <a:t>input</a:t>
            </a:r>
            <a:r>
              <a:rPr lang="ko-KR" altLang="en-US" dirty="0"/>
              <a:t>('아이디를 입력하세요 : ')</a:t>
            </a:r>
          </a:p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userid</a:t>
            </a:r>
            <a:r>
              <a:rPr lang="ko-KR" altLang="en-US" dirty="0"/>
              <a:t> == '</a:t>
            </a:r>
            <a:r>
              <a:rPr lang="ko-KR" altLang="en-US" dirty="0" err="1"/>
              <a:t>admin</a:t>
            </a:r>
            <a:r>
              <a:rPr lang="ko-KR" altLang="en-US" dirty="0"/>
              <a:t>' 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('해당 콘텐츠 이용이 가능합니다!')</a:t>
            </a:r>
          </a:p>
          <a:p>
            <a:r>
              <a:rPr lang="ko-KR" altLang="en-US" dirty="0"/>
              <a:t>⑴ _: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level</a:t>
            </a:r>
            <a:r>
              <a:rPr lang="ko-KR" altLang="en-US" dirty="0"/>
              <a:t> =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input</a:t>
            </a:r>
            <a:r>
              <a:rPr lang="ko-KR" altLang="en-US" dirty="0"/>
              <a:t>('회원 레벨을 입력해 주세요 : '))</a:t>
            </a:r>
          </a:p>
          <a:p>
            <a:r>
              <a:rPr lang="ko-KR" altLang="en-US" dirty="0"/>
              <a:t>⑵ _ </a:t>
            </a:r>
            <a:r>
              <a:rPr lang="ko-KR" altLang="en-US" dirty="0" err="1"/>
              <a:t>level</a:t>
            </a:r>
            <a:r>
              <a:rPr lang="ko-KR" altLang="en-US" dirty="0"/>
              <a:t>&gt;=1 and </a:t>
            </a:r>
            <a:r>
              <a:rPr lang="ko-KR" altLang="en-US" dirty="0" err="1"/>
              <a:t>level</a:t>
            </a:r>
            <a:r>
              <a:rPr lang="ko-KR" altLang="en-US" dirty="0"/>
              <a:t>&lt;=7: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('해당 콘텐츠 이용이 가능합니다!')</a:t>
            </a:r>
          </a:p>
          <a:p>
            <a:r>
              <a:rPr lang="ko-KR" altLang="en-US" dirty="0"/>
              <a:t>⑶ _: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('해당 콘텐츠에 접근할 수 없습니다. 관리자에게 문  의해 주세요!')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6303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어떤 수가 양수인지</a:t>
            </a:r>
            <a:r>
              <a:rPr spc="-45" dirty="0"/>
              <a:t> </a:t>
            </a:r>
            <a:r>
              <a:rPr spc="-5" dirty="0"/>
              <a:t>판별</a:t>
            </a:r>
          </a:p>
        </p:txBody>
      </p:sp>
      <p:sp>
        <p:nvSpPr>
          <p:cNvPr id="5" name="object 5"/>
          <p:cNvSpPr/>
          <p:nvPr/>
        </p:nvSpPr>
        <p:spPr>
          <a:xfrm>
            <a:off x="1662762" y="2804452"/>
            <a:ext cx="6760817" cy="2274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1600" y="2045510"/>
            <a:ext cx="80841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dirty="0">
                <a:latin typeface="Malgun Gothic"/>
                <a:cs typeface="Malgun Gothic"/>
              </a:rPr>
              <a:t>IDLE 파이썬 쉘에서 상단 메뉴에 있는 File &gt; </a:t>
            </a:r>
            <a:r>
              <a:rPr sz="1800" spc="-5" dirty="0">
                <a:latin typeface="Malgun Gothic"/>
                <a:cs typeface="Malgun Gothic"/>
              </a:rPr>
              <a:t>New File를 </a:t>
            </a:r>
            <a:r>
              <a:rPr sz="1800" dirty="0">
                <a:latin typeface="Malgun Gothic"/>
                <a:cs typeface="Malgun Gothic"/>
              </a:rPr>
              <a:t>클릭하고 다음의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내  용을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작성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66079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If문의 </a:t>
            </a:r>
            <a:r>
              <a:rPr spc="-5" dirty="0"/>
              <a:t>세 가지</a:t>
            </a:r>
            <a:r>
              <a:rPr spc="-40" dirty="0"/>
              <a:t> </a:t>
            </a:r>
            <a:r>
              <a:rPr spc="-5" dirty="0"/>
              <a:t>유형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4000" y="2202835"/>
          <a:ext cx="8616950" cy="346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4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656">
                <a:tc>
                  <a:txBody>
                    <a:bodyPr/>
                    <a:lstStyle/>
                    <a:p>
                      <a:pPr marL="91757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if문의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유형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184785"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사용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형태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65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⑴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~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구문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만약 이 조건을 만족하면 ~</a:t>
                      </a:r>
                      <a:r>
                        <a:rPr sz="18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해라!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⑵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~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else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~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구문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만약 이 조건을 만족하면 ~ 하고, 그렇지</a:t>
                      </a:r>
                      <a:r>
                        <a:rPr sz="18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않으면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~</a:t>
                      </a:r>
                      <a:r>
                        <a:rPr sz="18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해라!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7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⑶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if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~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elif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~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else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~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구문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만약 조건1을 만족하면 ~ 하고, 조건2를</a:t>
                      </a:r>
                      <a:r>
                        <a:rPr sz="1800" spc="-7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만족하면</a:t>
                      </a: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~하고,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…., 그렇지 않으면 ~</a:t>
                      </a:r>
                      <a:r>
                        <a:rPr sz="1800" spc="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해라!</a:t>
                      </a: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44743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비교</a:t>
            </a:r>
            <a:r>
              <a:rPr spc="-95" dirty="0"/>
              <a:t> </a:t>
            </a:r>
            <a:r>
              <a:rPr spc="-5" dirty="0"/>
              <a:t>연산자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00835" y="2034589"/>
          <a:ext cx="8990329" cy="365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4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469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비교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연산자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18542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marR="18542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 &lt;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a는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b보다</a:t>
                      </a:r>
                      <a:r>
                        <a:rPr sz="18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작다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469">
                <a:tc>
                  <a:txBody>
                    <a:bodyPr/>
                    <a:lstStyle/>
                    <a:p>
                      <a:pPr marR="18542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 &gt;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a는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b보다</a:t>
                      </a:r>
                      <a:r>
                        <a:rPr sz="18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크다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marR="18542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 ==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a는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b는</a:t>
                      </a:r>
                      <a:r>
                        <a:rPr sz="18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같다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469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!=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a는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b는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같지</a:t>
                      </a:r>
                      <a:r>
                        <a:rPr sz="18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않다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marR="18542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 &lt;=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a는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b보다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작거나</a:t>
                      </a:r>
                      <a:r>
                        <a:rPr sz="18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같다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469">
                <a:tc>
                  <a:txBody>
                    <a:bodyPr/>
                    <a:lstStyle/>
                    <a:p>
                      <a:pPr marR="18605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 &gt;=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a는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b보다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크거나</a:t>
                      </a:r>
                      <a:r>
                        <a:rPr sz="18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같다</a:t>
                      </a: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5922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비교 연산자 사용</a:t>
            </a:r>
            <a:r>
              <a:rPr spc="-60" dirty="0"/>
              <a:t> </a:t>
            </a:r>
            <a:r>
              <a:rPr spc="-5" dirty="0"/>
              <a:t>예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9435" y="2235333"/>
          <a:ext cx="8533130" cy="284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988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3 ==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True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8 &gt;=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True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8 &lt;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False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54649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비교 연산자 사용</a:t>
            </a:r>
            <a:r>
              <a:rPr spc="-60" dirty="0"/>
              <a:t> </a:t>
            </a:r>
            <a:r>
              <a:rPr spc="-5" dirty="0"/>
              <a:t>예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2450" y="2196933"/>
          <a:ext cx="8547099" cy="3825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1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a =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b =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 marR="6884670">
                        <a:lnSpc>
                          <a:spcPts val="3840"/>
                        </a:lnSpc>
                        <a:spcBef>
                          <a:spcPts val="40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a &gt;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 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True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a ==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False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&gt;&gt;&gt; a % 2 == 0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False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25889"/>
            <a:ext cx="40933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논리</a:t>
            </a:r>
            <a:r>
              <a:rPr spc="-95" dirty="0"/>
              <a:t> </a:t>
            </a:r>
            <a:r>
              <a:rPr spc="-5" dirty="0"/>
              <a:t>연산자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76108" y="2292939"/>
          <a:ext cx="8439784" cy="328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05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1873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논리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연산자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  <a:p>
                      <a:pPr marR="1860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1854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조건1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and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조건2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조건1과 조건2가 둘 다 참이어야 전체 결과가</a:t>
                      </a:r>
                      <a:r>
                        <a:rPr sz="1800" spc="-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1866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조건1 or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조건2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조건1과 조건2 중 하나만 참이어도 전체 결과가</a:t>
                      </a:r>
                      <a:r>
                        <a:rPr sz="1800" spc="-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18859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not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조건이 참이면 그 결과는 거짓, 조건이 거짓이면 그</a:t>
                      </a:r>
                      <a:r>
                        <a:rPr sz="1800" spc="-6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결과</a:t>
                      </a: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는</a:t>
                      </a:r>
                      <a:r>
                        <a:rPr sz="18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참</a:t>
                      </a: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247</TotalTime>
  <Words>2275</Words>
  <Application>Microsoft Office PowerPoint</Application>
  <PresentationFormat>와이드스크린</PresentationFormat>
  <Paragraphs>459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Bandal</vt:lpstr>
      <vt:lpstr>Gulim</vt:lpstr>
      <vt:lpstr>Malgun Gothic</vt:lpstr>
      <vt:lpstr>Malgun Gothic</vt:lpstr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파이썬 기초 01</vt:lpstr>
      <vt:lpstr>조건문이란?</vt:lpstr>
      <vt:lpstr>If문</vt:lpstr>
      <vt:lpstr>어떤 수가 양수인지 판별</vt:lpstr>
      <vt:lpstr>If문의 세 가지 유형</vt:lpstr>
      <vt:lpstr>비교 연산자</vt:lpstr>
      <vt:lpstr>비교 연산자 사용 예</vt:lpstr>
      <vt:lpstr>비교 연산자 사용 예</vt:lpstr>
      <vt:lpstr>논리 연산자</vt:lpstr>
      <vt:lpstr>논리 연산자 : and</vt:lpstr>
      <vt:lpstr>논리 연산자 : or</vt:lpstr>
      <vt:lpstr>논리 연산자 : not</vt:lpstr>
      <vt:lpstr>퀴즈</vt:lpstr>
      <vt:lpstr>퀴즈</vt:lpstr>
      <vt:lpstr>퀴즈</vt:lpstr>
      <vt:lpstr>if~ 구문</vt:lpstr>
      <vt:lpstr>65세 이상 입장료 무료</vt:lpstr>
      <vt:lpstr>If~ 구문을 이용한 3 또는 5의 배수 판별</vt:lpstr>
      <vt:lpstr>If~ 구문을 이용한 영어 단어 퀴즈</vt:lpstr>
      <vt:lpstr>If~ 구문을 이용한 영어 단어 퀴즈</vt:lpstr>
      <vt:lpstr>연습문제 3-1. 100~1000의 정수 판별</vt:lpstr>
      <vt:lpstr>if~ else~ 구문</vt:lpstr>
      <vt:lpstr>if~ else~ 구문을 이용한 짝수/홀수 판별</vt:lpstr>
      <vt:lpstr>합격/불합격 판정</vt:lpstr>
      <vt:lpstr>연습문제 3-2. 영어 모음/자음 판별</vt:lpstr>
      <vt:lpstr>연습문제 3-3. 다이어트 유무 판정</vt:lpstr>
      <vt:lpstr>if~ elif~ else~ 구문</vt:lpstr>
      <vt:lpstr>성적 등급(A, B, C, D, F) 판정</vt:lpstr>
      <vt:lpstr>간단 계산기 만들기</vt:lpstr>
      <vt:lpstr>간단 계산기 만들기</vt:lpstr>
      <vt:lpstr>연습문제 3-4. 월에 따른 계절 이름</vt:lpstr>
      <vt:lpstr>연습문제 3-4. 월에 따른 계절 이름</vt:lpstr>
      <vt:lpstr>연습문제 3-5. 할인율에 따른 지불 금액 계산</vt:lpstr>
      <vt:lpstr>if문의 중첩</vt:lpstr>
      <vt:lpstr>연습문제 3-6. 웹 사이트 콘텐츠 접근 제한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247</cp:revision>
  <dcterms:created xsi:type="dcterms:W3CDTF">2020-10-18T09:38:24Z</dcterms:created>
  <dcterms:modified xsi:type="dcterms:W3CDTF">2021-07-25T01:20:34Z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