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9"/>
  </p:notesMasterIdLst>
  <p:sldIdLst>
    <p:sldId id="998" r:id="rId2"/>
    <p:sldId id="1008" r:id="rId3"/>
    <p:sldId id="999" r:id="rId4"/>
    <p:sldId id="1005" r:id="rId5"/>
    <p:sldId id="1006" r:id="rId6"/>
    <p:sldId id="1007" r:id="rId7"/>
    <p:sldId id="1009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y,catch,finally" id="{055E1F29-6C2D-4AA3-B67E-F72D9B2FC963}">
          <p14:sldIdLst>
            <p14:sldId id="998"/>
            <p14:sldId id="1008"/>
            <p14:sldId id="999"/>
            <p14:sldId id="1005"/>
            <p14:sldId id="1006"/>
            <p14:sldId id="1007"/>
            <p14:sldId id="10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387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0" autoAdjust="0"/>
    <p:restoredTop sz="94660"/>
  </p:normalViewPr>
  <p:slideViewPr>
    <p:cSldViewPr>
      <p:cViewPr varScale="1">
        <p:scale>
          <a:sx n="98" d="100"/>
          <a:sy n="98" d="100"/>
        </p:scale>
        <p:origin x="108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132" y="13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FAE78-189D-4A7D-9189-B6B2058620B8}" type="datetimeFigureOut">
              <a:rPr lang="ko-KR" altLang="en-US" smtClean="0"/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D759-3B57-4D4B-9B50-BC5C1B6F4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4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77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AD759-3B57-4D4B-9B50-BC5C1B6F4E5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2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028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36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90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8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15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5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3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85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57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3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dirty="0"/>
              <a:t>zero-day@kakao.com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CB2295A-6A96-4CF5-8DBA-ABCAA30F56CD}"/>
              </a:ext>
            </a:extLst>
          </p:cNvPr>
          <p:cNvSpPr/>
          <p:nvPr userDrawn="1"/>
        </p:nvSpPr>
        <p:spPr>
          <a:xfrm>
            <a:off x="0" y="1408175"/>
            <a:ext cx="12192000" cy="99060"/>
          </a:xfrm>
          <a:prstGeom prst="rect">
            <a:avLst/>
          </a:prstGeom>
          <a:gradFill>
            <a:gsLst>
              <a:gs pos="0">
                <a:srgbClr val="3870A1"/>
              </a:gs>
              <a:gs pos="100000">
                <a:srgbClr val="FFD243"/>
              </a:gs>
            </a:gsLst>
            <a:lin ang="0" scaled="0"/>
          </a:gra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46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863980" y="1524000"/>
            <a:ext cx="44641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/>
              <a:t>Try</a:t>
            </a:r>
            <a:r>
              <a:rPr lang="en-US" altLang="ko-KR" sz="8800"/>
              <a:t>, catch</a:t>
            </a:r>
            <a:endParaRPr lang="ko-KR" altLang="en-US" sz="880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10D715-303C-4EC4-AFE9-0E15CE809A36}"/>
              </a:ext>
            </a:extLst>
          </p:cNvPr>
          <p:cNvSpPr txBox="1"/>
          <p:nvPr/>
        </p:nvSpPr>
        <p:spPr>
          <a:xfrm>
            <a:off x="5486400" y="3425691"/>
            <a:ext cx="4667718" cy="1890261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Try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en-US" altLang="ko-KR" sz="2400" dirty="0">
                <a:latin typeface="Malgun Gothic"/>
                <a:cs typeface="Malgun Gothic"/>
              </a:rPr>
              <a:t>+</a:t>
            </a:r>
            <a:r>
              <a:rPr lang="ko-KR" altLang="en-US" sz="2400" dirty="0">
                <a:latin typeface="Malgun Gothic"/>
                <a:cs typeface="Malgun Gothic"/>
              </a:rPr>
              <a:t> </a:t>
            </a:r>
            <a:r>
              <a:rPr lang="en-US" altLang="ko-KR" sz="2400" dirty="0">
                <a:latin typeface="Malgun Gothic"/>
                <a:cs typeface="Malgun Gothic"/>
              </a:rPr>
              <a:t>catch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finally</a:t>
            </a:r>
          </a:p>
          <a:p>
            <a:pPr marL="342900" marR="5080" indent="-342900" algn="r">
              <a:lnSpc>
                <a:spcPct val="100000"/>
              </a:lnSpc>
              <a:spcBef>
                <a:spcPts val="820"/>
              </a:spcBef>
              <a:buFont typeface="Wingdings" panose="05000000000000000000" pitchFamily="2" charset="2"/>
              <a:buChar char="ü"/>
              <a:tabLst>
                <a:tab pos="228600" algn="l"/>
              </a:tabLst>
            </a:pPr>
            <a:r>
              <a:rPr lang="en-US" altLang="ko-KR" sz="2400" dirty="0">
                <a:latin typeface="Malgun Gothic"/>
                <a:cs typeface="Malgun Gothic"/>
              </a:rPr>
              <a:t>Finally else</a:t>
            </a:r>
          </a:p>
          <a:p>
            <a:pPr marR="5080" algn="r">
              <a:lnSpc>
                <a:spcPct val="100000"/>
              </a:lnSpc>
              <a:spcBef>
                <a:spcPts val="820"/>
              </a:spcBef>
              <a:tabLst>
                <a:tab pos="228600" algn="l"/>
              </a:tabLst>
            </a:pPr>
            <a:endParaRPr lang="en-US" altLang="ko-KR" sz="2400" dirty="0">
              <a:latin typeface="Malgun Gothic"/>
              <a:cs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8EC196-F429-46FB-88DD-44DC5F84DD4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242424"/>
              </a:clrFrom>
              <a:clrTo>
                <a:srgbClr val="2424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124200"/>
            <a:ext cx="2514951" cy="239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AE54-AE3C-425F-99BA-A7A497B3D56B}"/>
              </a:ext>
            </a:extLst>
          </p:cNvPr>
          <p:cNvSpPr txBox="1"/>
          <p:nvPr/>
        </p:nvSpPr>
        <p:spPr>
          <a:xfrm>
            <a:off x="1642616" y="5994400"/>
            <a:ext cx="364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Standard Class 1 of</a:t>
            </a:r>
            <a:r>
              <a:rPr lang="ko-KR" altLang="en-US" sz="3200" dirty="0"/>
              <a:t> </a:t>
            </a:r>
            <a:r>
              <a:rPr lang="en-US" altLang="ko-KR" sz="3200" dirty="0"/>
              <a:t>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30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63264" y="1892808"/>
            <a:ext cx="6923736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u="heavy" spc="15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파이썬</a:t>
            </a:r>
            <a:r>
              <a:rPr sz="6000" b="0" u="heavy" spc="-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17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기초</a:t>
            </a:r>
            <a:r>
              <a:rPr sz="6000" b="0" u="heavy" spc="-43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 </a:t>
            </a:r>
            <a:r>
              <a:rPr sz="6000" b="0" u="heavy" spc="4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dal"/>
                <a:cs typeface="Bandal"/>
              </a:rPr>
              <a:t>01</a:t>
            </a:r>
            <a:endParaRPr sz="6000" dirty="0">
              <a:latin typeface="Bandal"/>
              <a:cs typeface="Banda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56BB81-84D9-49B5-BA83-735EA6D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C9264-C819-4686-9490-DCB2D72D0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F6CEA-A631-4AC5-A288-99901EC9071E}"/>
              </a:ext>
            </a:extLst>
          </p:cNvPr>
          <p:cNvSpPr txBox="1"/>
          <p:nvPr/>
        </p:nvSpPr>
        <p:spPr>
          <a:xfrm>
            <a:off x="3746638" y="2705725"/>
            <a:ext cx="46987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dirty="0"/>
              <a:t>예외처리</a:t>
            </a:r>
          </a:p>
        </p:txBody>
      </p:sp>
    </p:spTree>
    <p:extLst>
      <p:ext uri="{BB962C8B-B14F-4D97-AF65-F5344CB8AC3E}">
        <p14:creationId xmlns:p14="http://schemas.microsoft.com/office/powerpoint/2010/main" val="104822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Try~~~~~ catch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8BF29-F9B7-490B-9A28-0A5DD7A1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057209"/>
            <a:ext cx="3574473" cy="26128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00878E-F131-412B-A7DA-49369E012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716981"/>
            <a:ext cx="3873381" cy="1424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1224313" y="5234015"/>
            <a:ext cx="974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/>
              <a:t>의 변수를 출력하려고 하는데 만약 변수가 미리 선언되어 있지 않다면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631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Try~~~~~ catch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1224313" y="5234015"/>
            <a:ext cx="974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</a:t>
            </a:r>
            <a:r>
              <a:rPr lang="ko-KR" altLang="en-US" sz="2400" dirty="0"/>
              <a:t>의 변수를 출력하려고 하는데 만약 변수가 미리 선언되어 있지 않다면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9A142A-7AFE-4568-B011-2005866B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981200"/>
            <a:ext cx="3913323" cy="228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91E5D6-E665-4E74-936E-F9F4F8A8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41" y="2209800"/>
            <a:ext cx="5735745" cy="18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Try~~~~~ catch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1224313" y="5234015"/>
            <a:ext cx="1041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에러 핸들링이라고도 하며 에러가 발생할 경우 이에 따른 예외 처리하는 부분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3FA25F-4653-4F27-BD0A-71DE4518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13" y="2347761"/>
            <a:ext cx="2867425" cy="2162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EF4C74-B7E9-43C4-B4AD-D93F673CD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7761"/>
            <a:ext cx="469510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3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3030809" y="5234015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예외가 있든 없든 수행해주는 구문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E7BE01-37ED-45BD-937D-4D1877BD4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233445"/>
            <a:ext cx="3477110" cy="23911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5A31D0-70F4-4FCC-ACAF-CF3E71B12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0064"/>
            <a:ext cx="4381747" cy="23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FF96-4B3B-4EFA-AA80-91F2DB3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 vs else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79CAC-380F-4C46-BE40-C9E7D4095B05}"/>
              </a:ext>
            </a:extLst>
          </p:cNvPr>
          <p:cNvSpPr txBox="1"/>
          <p:nvPr/>
        </p:nvSpPr>
        <p:spPr>
          <a:xfrm>
            <a:off x="2264376" y="5661243"/>
            <a:ext cx="7677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else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문은 예외가 발생하지 </a:t>
            </a:r>
            <a:r>
              <a:rPr lang="ko-KR" altLang="en-US" sz="2400" b="0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않을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경우 실행됩니다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ko-KR" altLang="en-US" sz="2400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finally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문은 예외 발생과 관계 없이 </a:t>
            </a:r>
            <a:r>
              <a:rPr lang="ko-KR" altLang="en-US" sz="2400" b="0" i="1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반드시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실행됩니다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64752-CA02-4B1B-A050-A69EB3B83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1524000"/>
            <a:ext cx="5468113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631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504</TotalTime>
  <Words>94</Words>
  <Application>Microsoft Office PowerPoint</Application>
  <PresentationFormat>와이드스크린</PresentationFormat>
  <Paragraphs>20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Bandal</vt:lpstr>
      <vt:lpstr>맑은 고딕</vt:lpstr>
      <vt:lpstr>맑은 고딕</vt:lpstr>
      <vt:lpstr>Calibri</vt:lpstr>
      <vt:lpstr>Calibri Light</vt:lpstr>
      <vt:lpstr>Wingdings</vt:lpstr>
      <vt:lpstr>Wingdings 2</vt:lpstr>
      <vt:lpstr>HDOfficeLightV0</vt:lpstr>
      <vt:lpstr>파이썬 기초 01</vt:lpstr>
      <vt:lpstr>파이썬 기초 01</vt:lpstr>
      <vt:lpstr>Try~~~~~ catch</vt:lpstr>
      <vt:lpstr>Try~~~~~ catch</vt:lpstr>
      <vt:lpstr>Try~~~~~ catch</vt:lpstr>
      <vt:lpstr>finally</vt:lpstr>
      <vt:lpstr>finally vs 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>Windows 사용자</dc:creator>
  <cp:lastModifiedBy>황동화</cp:lastModifiedBy>
  <cp:revision>259</cp:revision>
  <dcterms:created xsi:type="dcterms:W3CDTF">2020-10-18T09:38:24Z</dcterms:created>
  <dcterms:modified xsi:type="dcterms:W3CDTF">2021-07-25T01:38:31Z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2018-09-29T00:00:00Z</vt:filetime>
  </property>
  <property fmtid="{D5CDD505-2E9C-101B-9397-08002B2CF9AE}" pid="3" name="Creator">
    <vt:lpwstr>PowerPoint용 Acrobat PDFMaker 18</vt:lpwstr>
  </property>
  <property fmtid="{D5CDD505-2E9C-101B-9397-08002B2CF9AE}" pid="4" name="LastSaved">
    <vt:filetime>2020-10-18T00:00:00Z</vt:filetime>
  </property>
</Properties>
</file>