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8"/>
  </p:notesMasterIdLst>
  <p:sldIdLst>
    <p:sldId id="998" r:id="rId2"/>
    <p:sldId id="999" r:id="rId3"/>
    <p:sldId id="1008" r:id="rId4"/>
    <p:sldId id="1005" r:id="rId5"/>
    <p:sldId id="1006" r:id="rId6"/>
    <p:sldId id="1009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rol File" id="{055E1F29-6C2D-4AA3-B67E-F72D9B2FC963}">
          <p14:sldIdLst>
            <p14:sldId id="998"/>
            <p14:sldId id="999"/>
            <p14:sldId id="1008"/>
            <p14:sldId id="1005"/>
            <p14:sldId id="1006"/>
            <p14:sldId id="10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0" autoAdjust="0"/>
    <p:restoredTop sz="94660"/>
  </p:normalViewPr>
  <p:slideViewPr>
    <p:cSldViewPr>
      <p:cViewPr varScale="1">
        <p:scale>
          <a:sx n="98" d="100"/>
          <a:sy n="98" d="100"/>
        </p:scale>
        <p:origin x="108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3626480" y="1524000"/>
            <a:ext cx="49391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File</a:t>
            </a:r>
            <a:r>
              <a:rPr lang="ko-KR" altLang="en-US" sz="8800" dirty="0"/>
              <a:t> </a:t>
            </a:r>
            <a:r>
              <a:rPr lang="en-US" altLang="ko-KR" sz="8800" dirty="0"/>
              <a:t>parser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1890261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Read</a:t>
            </a:r>
            <a:r>
              <a:rPr lang="ko-KR" altLang="en-US" sz="2400" dirty="0">
                <a:latin typeface="Malgun Gothic"/>
                <a:cs typeface="Malgun Gothic"/>
              </a:rPr>
              <a:t> </a:t>
            </a:r>
            <a:r>
              <a:rPr lang="en-US" altLang="ko-KR" sz="2400" dirty="0">
                <a:latin typeface="Malgun Gothic"/>
                <a:cs typeface="Malgun Gothic"/>
              </a:rPr>
              <a:t>file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Data filter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New file save</a:t>
            </a:r>
          </a:p>
          <a:p>
            <a:pPr marR="5080" algn="r">
              <a:lnSpc>
                <a:spcPct val="100000"/>
              </a:lnSpc>
              <a:spcBef>
                <a:spcPts val="820"/>
              </a:spcBef>
              <a:tabLst>
                <a:tab pos="228600" algn="l"/>
              </a:tabLst>
            </a:pPr>
            <a:endParaRPr lang="en-US" altLang="ko-KR" sz="2400" dirty="0">
              <a:latin typeface="Malgun Gothic"/>
              <a:cs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642616" y="5994400"/>
            <a:ext cx="364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Standard Class 2 of</a:t>
            </a:r>
            <a:r>
              <a:rPr lang="ko-KR" altLang="en-US" sz="3200" dirty="0"/>
              <a:t> </a:t>
            </a:r>
            <a:r>
              <a:rPr lang="en-US" altLang="ko-KR" sz="3200" dirty="0"/>
              <a:t>5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30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– real server side apache log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79CAC-380F-4C46-BE40-C9E7D4095B05}"/>
              </a:ext>
            </a:extLst>
          </p:cNvPr>
          <p:cNvSpPr txBox="1"/>
          <p:nvPr/>
        </p:nvSpPr>
        <p:spPr>
          <a:xfrm>
            <a:off x="3659790" y="5562600"/>
            <a:ext cx="488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웹 서버</a:t>
            </a:r>
            <a:r>
              <a:rPr lang="en-US" altLang="ko-KR" sz="2400" dirty="0"/>
              <a:t>(</a:t>
            </a:r>
            <a:r>
              <a:rPr lang="ko-KR" altLang="en-US" sz="2400" dirty="0"/>
              <a:t>아파치</a:t>
            </a:r>
            <a:r>
              <a:rPr lang="en-US" altLang="ko-KR" sz="2400" dirty="0"/>
              <a:t>)</a:t>
            </a:r>
            <a:r>
              <a:rPr lang="ko-KR" altLang="en-US" sz="2400" dirty="0"/>
              <a:t>의 접근 로그입니다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09F789-CDF2-41F3-883F-256FE258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6324"/>
            <a:ext cx="11052839" cy="303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1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Read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79CAC-380F-4C46-BE40-C9E7D4095B05}"/>
              </a:ext>
            </a:extLst>
          </p:cNvPr>
          <p:cNvSpPr txBox="1"/>
          <p:nvPr/>
        </p:nvSpPr>
        <p:spPr>
          <a:xfrm>
            <a:off x="6484892" y="2644170"/>
            <a:ext cx="4555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3200" dirty="0"/>
              <a:t>파일 읽기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파일 파싱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원하는 데이터 도출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BA54C-3BC9-400A-80CF-BEDC7886A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9105"/>
            <a:ext cx="505848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Malgun Gothic"/>
                <a:cs typeface="Malgun Gothic"/>
              </a:rPr>
              <a:t>Data filter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4EAB27-CCD8-4692-9C95-20152116C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19266"/>
            <a:ext cx="6697010" cy="2295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84CD99-CF2D-4B1D-856E-1F7F7F2FC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810000"/>
            <a:ext cx="9421540" cy="1743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5C8D37-53C0-4AAD-9512-D2EC4036DF60}"/>
              </a:ext>
            </a:extLst>
          </p:cNvPr>
          <p:cNvSpPr txBox="1"/>
          <p:nvPr/>
        </p:nvSpPr>
        <p:spPr>
          <a:xfrm>
            <a:off x="2652131" y="5902956"/>
            <a:ext cx="7138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원하는 부분의 데이터만 파싱</a:t>
            </a:r>
            <a:r>
              <a:rPr lang="en-US" altLang="ko-KR" sz="2400" dirty="0"/>
              <a:t>, </a:t>
            </a:r>
            <a:r>
              <a:rPr lang="ko-KR" altLang="en-US" sz="2400" dirty="0"/>
              <a:t>하지만 </a:t>
            </a:r>
            <a:r>
              <a:rPr lang="ko-KR" altLang="en-US" sz="2400" dirty="0" err="1"/>
              <a:t>노가다성</a:t>
            </a:r>
            <a:r>
              <a:rPr lang="ko-KR" altLang="en-US" sz="2400" dirty="0"/>
              <a:t> 존재</a:t>
            </a:r>
          </a:p>
        </p:txBody>
      </p:sp>
    </p:spTree>
    <p:extLst>
      <p:ext uri="{BB962C8B-B14F-4D97-AF65-F5344CB8AC3E}">
        <p14:creationId xmlns:p14="http://schemas.microsoft.com/office/powerpoint/2010/main" val="2556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Malgun Gothic"/>
                <a:cs typeface="Malgun Gothic"/>
              </a:rPr>
              <a:t>New file save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79CAC-380F-4C46-BE40-C9E7D4095B05}"/>
              </a:ext>
            </a:extLst>
          </p:cNvPr>
          <p:cNvSpPr txBox="1"/>
          <p:nvPr/>
        </p:nvSpPr>
        <p:spPr>
          <a:xfrm>
            <a:off x="6288900" y="4876800"/>
            <a:ext cx="5350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필요한 데이터만 추출하여 저장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apache_access_new.log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095343-EFF8-47F9-8ADD-54CB6173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24361"/>
            <a:ext cx="5715798" cy="27531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6D5361-D89F-4A05-8FE0-910159720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45" y="1600200"/>
            <a:ext cx="5661557" cy="50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3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26E14B-4645-45A3-B084-5DA5CB8D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4495800"/>
            <a:ext cx="3925284" cy="17097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518EA3-08E7-4C50-96D5-B4E251EE8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275" y="2133600"/>
            <a:ext cx="6819449" cy="15526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DC1A98-D727-4AB9-A1B4-9232C17AC80D}"/>
              </a:ext>
            </a:extLst>
          </p:cNvPr>
          <p:cNvSpPr txBox="1"/>
          <p:nvPr/>
        </p:nvSpPr>
        <p:spPr>
          <a:xfrm>
            <a:off x="5105400" y="4495800"/>
            <a:ext cx="63479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파일을 열고 닫는 시점</a:t>
            </a:r>
            <a:r>
              <a:rPr lang="en-US" altLang="ko-KR" sz="2400" dirty="0"/>
              <a:t>!!!!</a:t>
            </a:r>
          </a:p>
          <a:p>
            <a:endParaRPr lang="en-US" altLang="ko-KR" sz="2400" dirty="0"/>
          </a:p>
          <a:p>
            <a:r>
              <a:rPr lang="ko-KR" altLang="en-US" sz="2400" dirty="0"/>
              <a:t>지금은 괜찮지만 많은 파일이나 데이터일 경우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주의</a:t>
            </a:r>
            <a:r>
              <a:rPr lang="en-US" altLang="ko-KR" sz="2400" dirty="0"/>
              <a:t>!!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065607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544</TotalTime>
  <Words>80</Words>
  <Application>Microsoft Office PowerPoint</Application>
  <PresentationFormat>와이드스크린</PresentationFormat>
  <Paragraphs>25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Bandal</vt:lpstr>
      <vt:lpstr>맑은 고딕</vt:lpstr>
      <vt:lpstr>맑은 고딕</vt:lpstr>
      <vt:lpstr>Calibri</vt:lpstr>
      <vt:lpstr>Calibri Light</vt:lpstr>
      <vt:lpstr>Wingdings</vt:lpstr>
      <vt:lpstr>Wingdings 2</vt:lpstr>
      <vt:lpstr>HDOfficeLightV0</vt:lpstr>
      <vt:lpstr>파이썬 기초 01</vt:lpstr>
      <vt:lpstr>File – real server side apache log</vt:lpstr>
      <vt:lpstr>File Read</vt:lpstr>
      <vt:lpstr>Data filter</vt:lpstr>
      <vt:lpstr>New file save</vt:lpstr>
      <vt:lpstr>Tip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267</cp:revision>
  <dcterms:created xsi:type="dcterms:W3CDTF">2020-10-18T09:38:24Z</dcterms:created>
  <dcterms:modified xsi:type="dcterms:W3CDTF">2021-07-25T01:41:58Z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