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3"/>
  </p:notesMasterIdLst>
  <p:sldIdLst>
    <p:sldId id="998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 to exe" id="{055E1F29-6C2D-4AA3-B67E-F72D9B2FC963}">
          <p14:sldIdLst>
            <p14:sldId id="9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619226" y="1524000"/>
            <a:ext cx="49536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effectLst/>
              </a:rPr>
              <a:t>Selenium?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41833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요즘 </a:t>
            </a:r>
            <a:r>
              <a:rPr lang="ko-KR" altLang="en-US" sz="2400" dirty="0" err="1">
                <a:latin typeface="Malgun Gothic"/>
                <a:cs typeface="Malgun Gothic"/>
              </a:rPr>
              <a:t>힙한</a:t>
            </a:r>
            <a:r>
              <a:rPr lang="ko-KR" altLang="en-US" sz="2400" dirty="0">
                <a:latin typeface="Malgun Gothic"/>
                <a:cs typeface="Malgun Gothic"/>
              </a:rPr>
              <a:t> 자동화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342900" marR="5080" indent="-342900" algn="r"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진정한 웹 </a:t>
            </a:r>
            <a:r>
              <a:rPr lang="ko-KR" altLang="en-US" sz="2400" dirty="0" err="1">
                <a:latin typeface="Malgun Gothic"/>
                <a:cs typeface="Malgun Gothic"/>
              </a:rPr>
              <a:t>크롤러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</a:p>
          <a:p>
            <a:pPr marL="342900" marR="5080" indent="-342900" algn="r"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크롤링</a:t>
            </a:r>
            <a:r>
              <a:rPr lang="ko-KR" altLang="en-US" sz="2400" dirty="0">
                <a:latin typeface="Malgun Gothic"/>
                <a:cs typeface="Malgun Gothic"/>
              </a:rPr>
              <a:t> 잘못하면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2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493</TotalTime>
  <Words>21</Words>
  <Application>Microsoft Office PowerPoint</Application>
  <PresentationFormat>와이드스크린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Bandal</vt:lpstr>
      <vt:lpstr>맑은 고딕</vt:lpstr>
      <vt:lpstr>맑은 고딕</vt:lpstr>
      <vt:lpstr>Calibri</vt:lpstr>
      <vt:lpstr>Calibri Light</vt:lpstr>
      <vt:lpstr>Wingdings</vt:lpstr>
      <vt:lpstr>Wingdings 2</vt:lpstr>
      <vt:lpstr>HDOfficeLightV0</vt:lpstr>
      <vt:lpstr>파이썬 기초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241</cp:revision>
  <dcterms:created xsi:type="dcterms:W3CDTF">2020-10-18T09:38:24Z</dcterms:created>
  <dcterms:modified xsi:type="dcterms:W3CDTF">2020-12-26T10:10:01Z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