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"/>
  </p:notesMasterIdLst>
  <p:sldIdLst>
    <p:sldId id="998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. Apr Spoofing" id="{055E1F29-6C2D-4AA3-B67E-F72D9B2FC963}">
          <p14:sldIdLst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899784" y="1524000"/>
            <a:ext cx="4392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 err="1"/>
              <a:t>PyQT</a:t>
            </a:r>
            <a:r>
              <a:rPr lang="en-US" altLang="ko-KR" sz="8800" dirty="0"/>
              <a:t> ???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4183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QT?</a:t>
            </a:r>
          </a:p>
          <a:p>
            <a:pPr marL="342900" marR="5080" indent="-342900" algn="r"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 err="1">
                <a:latin typeface="Malgun Gothic"/>
                <a:cs typeface="Malgun Gothic"/>
              </a:rPr>
              <a:t>PyQT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>
                <a:latin typeface="Malgun Gothic"/>
                <a:cs typeface="Malgun Gothic"/>
              </a:rPr>
              <a:t>Build UI APP</a:t>
            </a:r>
            <a:endParaRPr lang="en-US" altLang="ko-KR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2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492</TotalTime>
  <Words>18</Words>
  <Application>Microsoft Office PowerPoint</Application>
  <PresentationFormat>와이드스크린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240</cp:revision>
  <dcterms:created xsi:type="dcterms:W3CDTF">2020-10-18T09:38:24Z</dcterms:created>
  <dcterms:modified xsi:type="dcterms:W3CDTF">2021-07-25T01:49:33Z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