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3"/>
  </p:notesMasterIdLst>
  <p:sldIdLst>
    <p:sldId id="998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 to exe" id="{055E1F29-6C2D-4AA3-B67E-F72D9B2FC963}">
          <p14:sldIdLst>
            <p14:sldId id="9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  <a:srgbClr val="387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0" autoAdjust="0"/>
    <p:restoredTop sz="94660"/>
  </p:normalViewPr>
  <p:slideViewPr>
    <p:cSldViewPr>
      <p:cViewPr varScale="1">
        <p:scale>
          <a:sx n="86" d="100"/>
          <a:sy n="86" d="100"/>
        </p:scale>
        <p:origin x="114" y="8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132" y="13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AE78-189D-4A7D-9189-B6B2058620B8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D759-3B57-4D4B-9B50-BC5C1B6F4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AD759-3B57-4D4B-9B50-BC5C1B6F4E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7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2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28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369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9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88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1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5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385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57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79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dirty="0"/>
              <a:t>zero-day@kakao.com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CB2295A-6A96-4CF5-8DBA-ABCAA30F56CD}"/>
              </a:ext>
            </a:extLst>
          </p:cNvPr>
          <p:cNvSpPr/>
          <p:nvPr userDrawn="1"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6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63264" y="1892808"/>
            <a:ext cx="6923736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u="heavy" spc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파이썬</a:t>
            </a:r>
            <a:r>
              <a:rPr sz="6000" b="0" u="heavy" spc="-4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17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기초</a:t>
            </a:r>
            <a:r>
              <a:rPr sz="6000" b="0" u="heavy" spc="-43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4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01</a:t>
            </a:r>
            <a:endParaRPr sz="6000" dirty="0">
              <a:latin typeface="Bandal"/>
              <a:cs typeface="Band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BB81-84D9-49B5-BA83-735EA6D6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C9264-C819-4686-9490-DCB2D72D00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F6CEA-A631-4AC5-A288-99901EC9071E}"/>
              </a:ext>
            </a:extLst>
          </p:cNvPr>
          <p:cNvSpPr txBox="1"/>
          <p:nvPr/>
        </p:nvSpPr>
        <p:spPr>
          <a:xfrm>
            <a:off x="3793569" y="1524000"/>
            <a:ext cx="46049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/>
              <a:t>.</a:t>
            </a:r>
            <a:r>
              <a:rPr lang="en-US" altLang="ko-KR" sz="8800" dirty="0" err="1"/>
              <a:t>py</a:t>
            </a:r>
            <a:r>
              <a:rPr lang="en-US" altLang="ko-KR" sz="8800" dirty="0"/>
              <a:t> to exe</a:t>
            </a:r>
            <a:endParaRPr lang="ko-KR" altLang="en-US" sz="8800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110D715-303C-4EC4-AFE9-0E15CE809A36}"/>
              </a:ext>
            </a:extLst>
          </p:cNvPr>
          <p:cNvSpPr txBox="1"/>
          <p:nvPr/>
        </p:nvSpPr>
        <p:spPr>
          <a:xfrm>
            <a:off x="5486400" y="3425691"/>
            <a:ext cx="4667718" cy="946413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Build</a:t>
            </a:r>
          </a:p>
          <a:p>
            <a:pPr marL="342900" marR="5080" indent="-342900" algn="r"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Deploy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8EC196-F429-46FB-88DD-44DC5F84DD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42424"/>
              </a:clrFrom>
              <a:clrTo>
                <a:srgbClr val="24242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3124200"/>
            <a:ext cx="2514951" cy="2391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3AE54-AE3C-425F-99BA-A7A497B3D56B}"/>
              </a:ext>
            </a:extLst>
          </p:cNvPr>
          <p:cNvSpPr txBox="1"/>
          <p:nvPr/>
        </p:nvSpPr>
        <p:spPr>
          <a:xfrm>
            <a:off x="1642616" y="5994400"/>
            <a:ext cx="364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Standard Class 2 of</a:t>
            </a:r>
            <a:r>
              <a:rPr lang="ko-KR" altLang="en-US" sz="3200" dirty="0"/>
              <a:t> </a:t>
            </a:r>
            <a:r>
              <a:rPr lang="en-US" altLang="ko-KR" sz="3200" dirty="0"/>
              <a:t>5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4730240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492</TotalTime>
  <Words>15</Words>
  <Application>Microsoft Office PowerPoint</Application>
  <PresentationFormat>와이드스크린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Bandal</vt:lpstr>
      <vt:lpstr>맑은 고딕</vt:lpstr>
      <vt:lpstr>맑은 고딕</vt:lpstr>
      <vt:lpstr>Calibri</vt:lpstr>
      <vt:lpstr>Calibri Light</vt:lpstr>
      <vt:lpstr>Wingdings</vt:lpstr>
      <vt:lpstr>Wingdings 2</vt:lpstr>
      <vt:lpstr>HDOfficeLightV0</vt:lpstr>
      <vt:lpstr>파이썬 기초 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>Windows 사용자</dc:creator>
  <cp:lastModifiedBy>황동화</cp:lastModifiedBy>
  <cp:revision>239</cp:revision>
  <dcterms:created xsi:type="dcterms:W3CDTF">2020-10-18T09:38:24Z</dcterms:created>
  <dcterms:modified xsi:type="dcterms:W3CDTF">2020-12-25T12:33:01Z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Creator">
    <vt:lpwstr>PowerPoint용 Acrobat PDFMaker 18</vt:lpwstr>
  </property>
  <property fmtid="{D5CDD505-2E9C-101B-9397-08002B2CF9AE}" pid="4" name="LastSaved">
    <vt:filetime>2020-10-18T00:00:00Z</vt:filetime>
  </property>
</Properties>
</file>