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28B"/>
    <a:srgbClr val="7D9FDE"/>
    <a:srgbClr val="6B8DD5"/>
    <a:srgbClr val="1FC537"/>
    <a:srgbClr val="FFFCB9"/>
    <a:srgbClr val="F9E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B5A2D-45D6-4595-AB6F-D8E0C9C9633A}" v="29" dt="2025-06-14T09:04:25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Sundram" userId="7b8365288089222e" providerId="LiveId" clId="{98BB5A2D-45D6-4595-AB6F-D8E0C9C9633A}"/>
    <pc:docChg chg="undo custSel addSld modSld">
      <pc:chgData name="Arjun Sundram" userId="7b8365288089222e" providerId="LiveId" clId="{98BB5A2D-45D6-4595-AB6F-D8E0C9C9633A}" dt="2025-06-14T09:04:37.041" v="203" actId="1038"/>
      <pc:docMkLst>
        <pc:docMk/>
      </pc:docMkLst>
      <pc:sldChg chg="modSp new mod">
        <pc:chgData name="Arjun Sundram" userId="7b8365288089222e" providerId="LiveId" clId="{98BB5A2D-45D6-4595-AB6F-D8E0C9C9633A}" dt="2025-06-14T07:07:45.554" v="121" actId="2711"/>
        <pc:sldMkLst>
          <pc:docMk/>
          <pc:sldMk cId="1834639846" sldId="256"/>
        </pc:sldMkLst>
        <pc:spChg chg="mod">
          <ac:chgData name="Arjun Sundram" userId="7b8365288089222e" providerId="LiveId" clId="{98BB5A2D-45D6-4595-AB6F-D8E0C9C9633A}" dt="2025-06-14T07:07:45.554" v="121" actId="2711"/>
          <ac:spMkLst>
            <pc:docMk/>
            <pc:sldMk cId="1834639846" sldId="256"/>
            <ac:spMk id="2" creationId="{BE85EE5C-3A9C-B571-C9B7-22EB45BC40D7}"/>
          </ac:spMkLst>
        </pc:spChg>
        <pc:spChg chg="mod">
          <ac:chgData name="Arjun Sundram" userId="7b8365288089222e" providerId="LiveId" clId="{98BB5A2D-45D6-4595-AB6F-D8E0C9C9633A}" dt="2025-06-14T02:06:21.308" v="35" actId="20577"/>
          <ac:spMkLst>
            <pc:docMk/>
            <pc:sldMk cId="1834639846" sldId="256"/>
            <ac:spMk id="3" creationId="{FC6B49B5-6514-385F-FC9E-125D12BB4F49}"/>
          </ac:spMkLst>
        </pc:spChg>
      </pc:sldChg>
      <pc:sldChg chg="addSp delSp modSp add mod">
        <pc:chgData name="Arjun Sundram" userId="7b8365288089222e" providerId="LiveId" clId="{98BB5A2D-45D6-4595-AB6F-D8E0C9C9633A}" dt="2025-06-14T09:04:37.041" v="203" actId="1038"/>
        <pc:sldMkLst>
          <pc:docMk/>
          <pc:sldMk cId="186661479" sldId="257"/>
        </pc:sldMkLst>
        <pc:spChg chg="add mod">
          <ac:chgData name="Arjun Sundram" userId="7b8365288089222e" providerId="LiveId" clId="{98BB5A2D-45D6-4595-AB6F-D8E0C9C9633A}" dt="2025-06-14T09:03:51.518" v="170" actId="1076"/>
          <ac:spMkLst>
            <pc:docMk/>
            <pc:sldMk cId="186661479" sldId="257"/>
            <ac:spMk id="2" creationId="{18FBD0D3-026F-0A47-B5D9-E1D02C5E24CA}"/>
          </ac:spMkLst>
        </pc:spChg>
        <pc:spChg chg="del">
          <ac:chgData name="Arjun Sundram" userId="7b8365288089222e" providerId="LiveId" clId="{98BB5A2D-45D6-4595-AB6F-D8E0C9C9633A}" dt="2025-06-14T02:06:31.861" v="37" actId="478"/>
          <ac:spMkLst>
            <pc:docMk/>
            <pc:sldMk cId="186661479" sldId="257"/>
            <ac:spMk id="2" creationId="{A6334385-AD31-2646-2FA7-38782A6A1CA5}"/>
          </ac:spMkLst>
        </pc:spChg>
        <pc:spChg chg="del">
          <ac:chgData name="Arjun Sundram" userId="7b8365288089222e" providerId="LiveId" clId="{98BB5A2D-45D6-4595-AB6F-D8E0C9C9633A}" dt="2025-06-14T02:06:35.173" v="39" actId="478"/>
          <ac:spMkLst>
            <pc:docMk/>
            <pc:sldMk cId="186661479" sldId="257"/>
            <ac:spMk id="3" creationId="{2368B8B8-EF96-ADB3-F27E-AB23AD7EB226}"/>
          </ac:spMkLst>
        </pc:spChg>
        <pc:spChg chg="add mod">
          <ac:chgData name="Arjun Sundram" userId="7b8365288089222e" providerId="LiveId" clId="{98BB5A2D-45D6-4595-AB6F-D8E0C9C9633A}" dt="2025-06-14T09:03:51.518" v="170" actId="1076"/>
          <ac:spMkLst>
            <pc:docMk/>
            <pc:sldMk cId="186661479" sldId="257"/>
            <ac:spMk id="3" creationId="{B6A1B71C-3343-DC9C-5377-63CE3157FB00}"/>
          </ac:spMkLst>
        </pc:spChg>
        <pc:spChg chg="add del mod">
          <ac:chgData name="Arjun Sundram" userId="7b8365288089222e" providerId="LiveId" clId="{98BB5A2D-45D6-4595-AB6F-D8E0C9C9633A}" dt="2025-06-14T02:06:33.141" v="38" actId="478"/>
          <ac:spMkLst>
            <pc:docMk/>
            <pc:sldMk cId="186661479" sldId="257"/>
            <ac:spMk id="5" creationId="{13734DED-3B13-4C5A-9146-FE43F5894C72}"/>
          </ac:spMkLst>
        </pc:spChg>
        <pc:spChg chg="add mod">
          <ac:chgData name="Arjun Sundram" userId="7b8365288089222e" providerId="LiveId" clId="{98BB5A2D-45D6-4595-AB6F-D8E0C9C9633A}" dt="2025-06-14T09:04:02.886" v="192" actId="20577"/>
          <ac:spMkLst>
            <pc:docMk/>
            <pc:sldMk cId="186661479" sldId="257"/>
            <ac:spMk id="6" creationId="{4BD0AB1D-1F86-C18D-C165-D6F8FE642EDC}"/>
          </ac:spMkLst>
        </pc:spChg>
        <pc:spChg chg="add del mod">
          <ac:chgData name="Arjun Sundram" userId="7b8365288089222e" providerId="LiveId" clId="{98BB5A2D-45D6-4595-AB6F-D8E0C9C9633A}" dt="2025-06-14T02:06:36.276" v="40" actId="478"/>
          <ac:spMkLst>
            <pc:docMk/>
            <pc:sldMk cId="186661479" sldId="257"/>
            <ac:spMk id="7" creationId="{66125D9E-164B-E1BC-35B0-1543355EC036}"/>
          </ac:spMkLst>
        </pc:spChg>
        <pc:spChg chg="add mod">
          <ac:chgData name="Arjun Sundram" userId="7b8365288089222e" providerId="LiveId" clId="{98BB5A2D-45D6-4595-AB6F-D8E0C9C9633A}" dt="2025-06-14T09:04:23.881" v="195" actId="2085"/>
          <ac:spMkLst>
            <pc:docMk/>
            <pc:sldMk cId="186661479" sldId="257"/>
            <ac:spMk id="7" creationId="{BD210664-C536-5EB9-1539-C01677B64C82}"/>
          </ac:spMkLst>
        </pc:spChg>
        <pc:spChg chg="add del mod">
          <ac:chgData name="Arjun Sundram" userId="7b8365288089222e" providerId="LiveId" clId="{98BB5A2D-45D6-4595-AB6F-D8E0C9C9633A}" dt="2025-06-14T09:03:47.823" v="169" actId="478"/>
          <ac:spMkLst>
            <pc:docMk/>
            <pc:sldMk cId="186661479" sldId="257"/>
            <ac:spMk id="8" creationId="{B2260DD0-880A-2D9D-5699-F4361CC319EA}"/>
          </ac:spMkLst>
        </pc:spChg>
        <pc:spChg chg="add mod">
          <ac:chgData name="Arjun Sundram" userId="7b8365288089222e" providerId="LiveId" clId="{98BB5A2D-45D6-4595-AB6F-D8E0C9C9633A}" dt="2025-06-14T09:04:37.041" v="203" actId="1038"/>
          <ac:spMkLst>
            <pc:docMk/>
            <pc:sldMk cId="186661479" sldId="257"/>
            <ac:spMk id="9" creationId="{6062EA3D-813D-83E1-DCA6-3D7535962DA5}"/>
          </ac:spMkLst>
        </pc:spChg>
        <pc:picChg chg="add mod">
          <ac:chgData name="Arjun Sundram" userId="7b8365288089222e" providerId="LiveId" clId="{98BB5A2D-45D6-4595-AB6F-D8E0C9C9633A}" dt="2025-06-14T09:03:51.518" v="170" actId="1076"/>
          <ac:picMkLst>
            <pc:docMk/>
            <pc:sldMk cId="186661479" sldId="257"/>
            <ac:picMk id="5" creationId="{B87FC463-8387-1E1D-C267-D206814B9107}"/>
          </ac:picMkLst>
        </pc:picChg>
        <pc:picChg chg="add del mod">
          <ac:chgData name="Arjun Sundram" userId="7b8365288089222e" providerId="LiveId" clId="{98BB5A2D-45D6-4595-AB6F-D8E0C9C9633A}" dt="2025-06-14T02:09:13.691" v="95" actId="478"/>
          <ac:picMkLst>
            <pc:docMk/>
            <pc:sldMk cId="186661479" sldId="257"/>
            <ac:picMk id="9" creationId="{FDC3D165-FB68-4F00-71F6-58ABC6D77E00}"/>
          </ac:picMkLst>
        </pc:picChg>
        <pc:picChg chg="add del mod">
          <ac:chgData name="Arjun Sundram" userId="7b8365288089222e" providerId="LiveId" clId="{98BB5A2D-45D6-4595-AB6F-D8E0C9C9633A}" dt="2025-06-14T02:09:13.691" v="95" actId="478"/>
          <ac:picMkLst>
            <pc:docMk/>
            <pc:sldMk cId="186661479" sldId="257"/>
            <ac:picMk id="10" creationId="{DD3C781D-F21E-D39D-90BC-BE2E1D2A56E9}"/>
          </ac:picMkLst>
        </pc:picChg>
      </pc:sldChg>
      <pc:sldChg chg="addSp delSp modSp new mod">
        <pc:chgData name="Arjun Sundram" userId="7b8365288089222e" providerId="LiveId" clId="{98BB5A2D-45D6-4595-AB6F-D8E0C9C9633A}" dt="2025-06-14T03:23:45.798" v="120" actId="20577"/>
        <pc:sldMkLst>
          <pc:docMk/>
          <pc:sldMk cId="1987139826" sldId="258"/>
        </pc:sldMkLst>
        <pc:spChg chg="del">
          <ac:chgData name="Arjun Sundram" userId="7b8365288089222e" providerId="LiveId" clId="{98BB5A2D-45D6-4595-AB6F-D8E0C9C9633A}" dt="2025-06-14T02:07:34.641" v="46" actId="478"/>
          <ac:spMkLst>
            <pc:docMk/>
            <pc:sldMk cId="1987139826" sldId="258"/>
            <ac:spMk id="2" creationId="{183D3DB3-5D9A-8879-D987-E8068AF726AB}"/>
          </ac:spMkLst>
        </pc:spChg>
        <pc:spChg chg="del">
          <ac:chgData name="Arjun Sundram" userId="7b8365288089222e" providerId="LiveId" clId="{98BB5A2D-45D6-4595-AB6F-D8E0C9C9633A}" dt="2025-06-14T02:07:36.193" v="47" actId="478"/>
          <ac:spMkLst>
            <pc:docMk/>
            <pc:sldMk cId="1987139826" sldId="258"/>
            <ac:spMk id="3" creationId="{225D471B-D8F3-C9E9-3C48-B0C69957A5F5}"/>
          </ac:spMkLst>
        </pc:spChg>
        <pc:spChg chg="add mod">
          <ac:chgData name="Arjun Sundram" userId="7b8365288089222e" providerId="LiveId" clId="{98BB5A2D-45D6-4595-AB6F-D8E0C9C9633A}" dt="2025-06-14T02:09:02.146" v="91" actId="1076"/>
          <ac:spMkLst>
            <pc:docMk/>
            <pc:sldMk cId="1987139826" sldId="258"/>
            <ac:spMk id="4" creationId="{D784799D-F369-079F-CE2D-503E19B5F562}"/>
          </ac:spMkLst>
        </pc:spChg>
        <pc:spChg chg="add del mod">
          <ac:chgData name="Arjun Sundram" userId="7b8365288089222e" providerId="LiveId" clId="{98BB5A2D-45D6-4595-AB6F-D8E0C9C9633A}" dt="2025-06-14T02:07:53.395" v="72" actId="478"/>
          <ac:spMkLst>
            <pc:docMk/>
            <pc:sldMk cId="1987139826" sldId="258"/>
            <ac:spMk id="5" creationId="{96763265-AF1D-160F-5222-B99F6361B0E8}"/>
          </ac:spMkLst>
        </pc:spChg>
        <pc:spChg chg="add mod">
          <ac:chgData name="Arjun Sundram" userId="7b8365288089222e" providerId="LiveId" clId="{98BB5A2D-45D6-4595-AB6F-D8E0C9C9633A}" dt="2025-06-14T02:10:03.080" v="102" actId="207"/>
          <ac:spMkLst>
            <pc:docMk/>
            <pc:sldMk cId="1987139826" sldId="258"/>
            <ac:spMk id="6" creationId="{E8DBDCB9-A4B2-BF53-0C02-DB896C8AB415}"/>
          </ac:spMkLst>
        </pc:spChg>
        <pc:spChg chg="add mod">
          <ac:chgData name="Arjun Sundram" userId="7b8365288089222e" providerId="LiveId" clId="{98BB5A2D-45D6-4595-AB6F-D8E0C9C9633A}" dt="2025-06-14T02:10:07.173" v="104" actId="1076"/>
          <ac:spMkLst>
            <pc:docMk/>
            <pc:sldMk cId="1987139826" sldId="258"/>
            <ac:spMk id="7" creationId="{CBC0D9C0-EA4B-B5E5-3D02-BD41A4826345}"/>
          </ac:spMkLst>
        </pc:spChg>
        <pc:spChg chg="add mod">
          <ac:chgData name="Arjun Sundram" userId="7b8365288089222e" providerId="LiveId" clId="{98BB5A2D-45D6-4595-AB6F-D8E0C9C9633A}" dt="2025-06-14T02:10:41.660" v="110" actId="207"/>
          <ac:spMkLst>
            <pc:docMk/>
            <pc:sldMk cId="1987139826" sldId="258"/>
            <ac:spMk id="8" creationId="{9217FF65-B661-BC48-3C49-6D23E00E0DA3}"/>
          </ac:spMkLst>
        </pc:spChg>
        <pc:spChg chg="add mod">
          <ac:chgData name="Arjun Sundram" userId="7b8365288089222e" providerId="LiveId" clId="{98BB5A2D-45D6-4595-AB6F-D8E0C9C9633A}" dt="2025-06-14T02:10:43.460" v="111"/>
          <ac:spMkLst>
            <pc:docMk/>
            <pc:sldMk cId="1987139826" sldId="258"/>
            <ac:spMk id="9" creationId="{F5824526-B480-0D4E-0046-B1A95D00E331}"/>
          </ac:spMkLst>
        </pc:spChg>
        <pc:spChg chg="add mod">
          <ac:chgData name="Arjun Sundram" userId="7b8365288089222e" providerId="LiveId" clId="{98BB5A2D-45D6-4595-AB6F-D8E0C9C9633A}" dt="2025-06-14T02:11:08.302" v="113" actId="207"/>
          <ac:spMkLst>
            <pc:docMk/>
            <pc:sldMk cId="1987139826" sldId="258"/>
            <ac:spMk id="10" creationId="{18A73C2E-4709-0430-8BC1-BF32C098B0B1}"/>
          </ac:spMkLst>
        </pc:spChg>
        <pc:spChg chg="add mod">
          <ac:chgData name="Arjun Sundram" userId="7b8365288089222e" providerId="LiveId" clId="{98BB5A2D-45D6-4595-AB6F-D8E0C9C9633A}" dt="2025-06-14T02:11:09.495" v="114"/>
          <ac:spMkLst>
            <pc:docMk/>
            <pc:sldMk cId="1987139826" sldId="258"/>
            <ac:spMk id="11" creationId="{30D17EB0-8073-57F2-FE1F-6171DD91F170}"/>
          </ac:spMkLst>
        </pc:spChg>
        <pc:spChg chg="add mod">
          <ac:chgData name="Arjun Sundram" userId="7b8365288089222e" providerId="LiveId" clId="{98BB5A2D-45D6-4595-AB6F-D8E0C9C9633A}" dt="2025-06-14T03:23:41.995" v="118" actId="207"/>
          <ac:spMkLst>
            <pc:docMk/>
            <pc:sldMk cId="1987139826" sldId="258"/>
            <ac:spMk id="12" creationId="{D12A8595-1CC3-D0FF-F5B6-58F9E0F7FADC}"/>
          </ac:spMkLst>
        </pc:spChg>
        <pc:spChg chg="add mod">
          <ac:chgData name="Arjun Sundram" userId="7b8365288089222e" providerId="LiveId" clId="{98BB5A2D-45D6-4595-AB6F-D8E0C9C9633A}" dt="2025-06-14T03:23:45.798" v="120" actId="20577"/>
          <ac:spMkLst>
            <pc:docMk/>
            <pc:sldMk cId="1987139826" sldId="258"/>
            <ac:spMk id="13" creationId="{FD683B24-99A2-6ED7-B772-8CC1872B78E9}"/>
          </ac:spMkLst>
        </pc:spChg>
        <pc:picChg chg="add mod">
          <ac:chgData name="Arjun Sundram" userId="7b8365288089222e" providerId="LiveId" clId="{98BB5A2D-45D6-4595-AB6F-D8E0C9C9633A}" dt="2025-06-14T02:08:52.938" v="79" actId="1076"/>
          <ac:picMkLst>
            <pc:docMk/>
            <pc:sldMk cId="1987139826" sldId="258"/>
            <ac:picMk id="1026" creationId="{6423F4CA-4245-E5D5-5BBD-ADCC2E36727E}"/>
          </ac:picMkLst>
        </pc:picChg>
        <pc:picChg chg="add mod">
          <ac:chgData name="Arjun Sundram" userId="7b8365288089222e" providerId="LiveId" clId="{98BB5A2D-45D6-4595-AB6F-D8E0C9C9633A}" dt="2025-06-14T02:08:49.540" v="76" actId="1076"/>
          <ac:picMkLst>
            <pc:docMk/>
            <pc:sldMk cId="1987139826" sldId="258"/>
            <ac:picMk id="1028" creationId="{040605B8-B2D4-2E88-F2D1-FD7B82CECC7D}"/>
          </ac:picMkLst>
        </pc:picChg>
        <pc:picChg chg="add mod">
          <ac:chgData name="Arjun Sundram" userId="7b8365288089222e" providerId="LiveId" clId="{98BB5A2D-45D6-4595-AB6F-D8E0C9C9633A}" dt="2025-06-14T02:08:54.138" v="80" actId="1076"/>
          <ac:picMkLst>
            <pc:docMk/>
            <pc:sldMk cId="1987139826" sldId="258"/>
            <ac:picMk id="1030" creationId="{CEE0AA55-50D4-3370-5A47-51BABB24E371}"/>
          </ac:picMkLst>
        </pc:picChg>
      </pc:sldChg>
      <pc:sldMasterChg chg="addSldLayout">
        <pc:chgData name="Arjun Sundram" userId="7b8365288089222e" providerId="LiveId" clId="{98BB5A2D-45D6-4595-AB6F-D8E0C9C9633A}" dt="2025-06-14T02:06:12.330" v="0" actId="680"/>
        <pc:sldMasterMkLst>
          <pc:docMk/>
          <pc:sldMasterMk cId="1178270355" sldId="2147483648"/>
        </pc:sldMasterMkLst>
        <pc:sldLayoutChg chg="add">
          <pc:chgData name="Arjun Sundram" userId="7b8365288089222e" providerId="LiveId" clId="{98BB5A2D-45D6-4595-AB6F-D8E0C9C9633A}" dt="2025-06-14T02:06:12.330" v="0" actId="680"/>
          <pc:sldLayoutMkLst>
            <pc:docMk/>
            <pc:sldMasterMk cId="1178270355" sldId="2147483648"/>
            <pc:sldLayoutMk cId="249005697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5ED3-FE1A-23BF-CA61-D2507AE09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5EFD7-D5C4-2330-096C-1840F5DFB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005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27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EE5C-3A9C-B571-C9B7-22EB45BC4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D-DIN Condensed" panose="020B0506030202030204" pitchFamily="34" charset="0"/>
              </a:rPr>
              <a:t>FlaskCRM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B49B5-6514-385F-FC9E-125D12BB4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Overview</a:t>
            </a:r>
          </a:p>
        </p:txBody>
      </p:sp>
    </p:spTree>
    <p:extLst>
      <p:ext uri="{BB962C8B-B14F-4D97-AF65-F5344CB8AC3E}">
        <p14:creationId xmlns:p14="http://schemas.microsoft.com/office/powerpoint/2010/main" val="183463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A6BCD-DE4A-F0CE-A9B5-91173286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FBD0D3-026F-0A47-B5D9-E1D02C5E24CA}"/>
              </a:ext>
            </a:extLst>
          </p:cNvPr>
          <p:cNvSpPr/>
          <p:nvPr/>
        </p:nvSpPr>
        <p:spPr>
          <a:xfrm>
            <a:off x="1028700" y="857250"/>
            <a:ext cx="2019300" cy="2962275"/>
          </a:xfrm>
          <a:prstGeom prst="roundRect">
            <a:avLst/>
          </a:prstGeom>
          <a:solidFill>
            <a:srgbClr val="7D9F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1B71C-3343-DC9C-5377-63CE3157FB00}"/>
              </a:ext>
            </a:extLst>
          </p:cNvPr>
          <p:cNvSpPr txBox="1"/>
          <p:nvPr/>
        </p:nvSpPr>
        <p:spPr>
          <a:xfrm>
            <a:off x="1319212" y="857250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428B"/>
                </a:solidFill>
                <a:latin typeface="D-DIN Condensed" panose="020B0506030202030204" pitchFamily="34" charset="0"/>
              </a:rPr>
              <a:t>Arjun Sundram</a:t>
            </a:r>
          </a:p>
        </p:txBody>
      </p:sp>
      <p:pic>
        <p:nvPicPr>
          <p:cNvPr id="5" name="Graphic 4" descr="Artificial Intelligence outline">
            <a:extLst>
              <a:ext uri="{FF2B5EF4-FFF2-40B4-BE49-F238E27FC236}">
                <a16:creationId xmlns:a16="http://schemas.microsoft.com/office/drawing/2014/main" id="{B87FC463-8387-1E1D-C267-D206814B9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149" y="122658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0AB1D-1F86-C18D-C165-D6F8FE642EDC}"/>
              </a:ext>
            </a:extLst>
          </p:cNvPr>
          <p:cNvSpPr txBox="1"/>
          <p:nvPr/>
        </p:nvSpPr>
        <p:spPr>
          <a:xfrm>
            <a:off x="1319212" y="2140982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428B"/>
                </a:solidFill>
                <a:latin typeface="D-DIN Condensed" panose="020B0506030202030204" pitchFamily="34" charset="0"/>
              </a:rPr>
              <a:t>Relationship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210664-C536-5EB9-1539-C01677B64C82}"/>
              </a:ext>
            </a:extLst>
          </p:cNvPr>
          <p:cNvSpPr/>
          <p:nvPr/>
        </p:nvSpPr>
        <p:spPr>
          <a:xfrm>
            <a:off x="1319212" y="2590800"/>
            <a:ext cx="1438275" cy="1619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62EA3D-813D-83E1-DCA6-3D7535962DA5}"/>
              </a:ext>
            </a:extLst>
          </p:cNvPr>
          <p:cNvSpPr/>
          <p:nvPr/>
        </p:nvSpPr>
        <p:spPr>
          <a:xfrm>
            <a:off x="1300163" y="2590800"/>
            <a:ext cx="1004888" cy="161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84799D-F369-079F-CE2D-503E19B5F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7129" y="105935"/>
            <a:ext cx="9144000" cy="761301"/>
          </a:xfrm>
        </p:spPr>
        <p:txBody>
          <a:bodyPr/>
          <a:lstStyle/>
          <a:p>
            <a:r>
              <a:rPr lang="en-US" sz="4800" dirty="0"/>
              <a:t>Reference Images – Sims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23F4CA-4245-E5D5-5BBD-ADCC2E36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78" y="1609725"/>
            <a:ext cx="38862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ch Relationship Panel is better and better to play with? : r/thesims">
            <a:extLst>
              <a:ext uri="{FF2B5EF4-FFF2-40B4-BE49-F238E27FC236}">
                <a16:creationId xmlns:a16="http://schemas.microsoft.com/office/drawing/2014/main" id="{CEE0AA55-50D4-3370-5A47-51BABB24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038" y="3809850"/>
            <a:ext cx="53530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DBDCB9-A4B2-BF53-0C02-DB896C8AB415}"/>
              </a:ext>
            </a:extLst>
          </p:cNvPr>
          <p:cNvSpPr/>
          <p:nvPr/>
        </p:nvSpPr>
        <p:spPr>
          <a:xfrm>
            <a:off x="5769769" y="2069307"/>
            <a:ext cx="128587" cy="116682"/>
          </a:xfrm>
          <a:prstGeom prst="roundRect">
            <a:avLst/>
          </a:prstGeom>
          <a:solidFill>
            <a:srgbClr val="7D9F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0D9C0-EA4B-B5E5-3D02-BD41A4826345}"/>
              </a:ext>
            </a:extLst>
          </p:cNvPr>
          <p:cNvSpPr txBox="1"/>
          <p:nvPr/>
        </p:nvSpPr>
        <p:spPr>
          <a:xfrm>
            <a:off x="5941218" y="193595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#7D9FDE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17FF65-B661-BC48-3C49-6D23E00E0DA3}"/>
              </a:ext>
            </a:extLst>
          </p:cNvPr>
          <p:cNvSpPr/>
          <p:nvPr/>
        </p:nvSpPr>
        <p:spPr>
          <a:xfrm>
            <a:off x="5769769" y="2320481"/>
            <a:ext cx="128587" cy="116682"/>
          </a:xfrm>
          <a:prstGeom prst="roundRect">
            <a:avLst/>
          </a:prstGeom>
          <a:solidFill>
            <a:srgbClr val="1FC5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4526-B480-0D4E-0046-B1A95D00E331}"/>
              </a:ext>
            </a:extLst>
          </p:cNvPr>
          <p:cNvSpPr txBox="1"/>
          <p:nvPr/>
        </p:nvSpPr>
        <p:spPr>
          <a:xfrm>
            <a:off x="5941218" y="218713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#1FC537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A73C2E-4709-0430-8BC1-BF32C098B0B1}"/>
              </a:ext>
            </a:extLst>
          </p:cNvPr>
          <p:cNvSpPr/>
          <p:nvPr/>
        </p:nvSpPr>
        <p:spPr>
          <a:xfrm>
            <a:off x="5769769" y="2570513"/>
            <a:ext cx="128587" cy="116682"/>
          </a:xfrm>
          <a:prstGeom prst="roundRect">
            <a:avLst/>
          </a:prstGeom>
          <a:solidFill>
            <a:srgbClr val="6B8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17EB0-8073-57F2-FE1F-6171DD91F170}"/>
              </a:ext>
            </a:extLst>
          </p:cNvPr>
          <p:cNvSpPr txBox="1"/>
          <p:nvPr/>
        </p:nvSpPr>
        <p:spPr>
          <a:xfrm>
            <a:off x="5941218" y="243716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#6B8DD5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2A8595-1CC3-D0FF-F5B6-58F9E0F7FADC}"/>
              </a:ext>
            </a:extLst>
          </p:cNvPr>
          <p:cNvSpPr/>
          <p:nvPr/>
        </p:nvSpPr>
        <p:spPr>
          <a:xfrm>
            <a:off x="5769769" y="2827874"/>
            <a:ext cx="128587" cy="116682"/>
          </a:xfrm>
          <a:prstGeom prst="roundRect">
            <a:avLst/>
          </a:prstGeom>
          <a:solidFill>
            <a:srgbClr val="2142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83B24-99A2-6ED7-B772-8CC1872B78E9}"/>
              </a:ext>
            </a:extLst>
          </p:cNvPr>
          <p:cNvSpPr txBox="1"/>
          <p:nvPr/>
        </p:nvSpPr>
        <p:spPr>
          <a:xfrm>
            <a:off x="5941218" y="269452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#21428B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3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D-DIN Condensed</vt:lpstr>
      <vt:lpstr>Office Theme</vt:lpstr>
      <vt:lpstr>FlaskCRM</vt:lpstr>
      <vt:lpstr>PowerPoint Presentation</vt:lpstr>
      <vt:lpstr>Reference Images – Sims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Sundram</dc:creator>
  <cp:lastModifiedBy>Arjun Sundram</cp:lastModifiedBy>
  <cp:revision>1</cp:revision>
  <dcterms:created xsi:type="dcterms:W3CDTF">2025-06-14T02:06:10Z</dcterms:created>
  <dcterms:modified xsi:type="dcterms:W3CDTF">2025-06-14T09:04:37Z</dcterms:modified>
</cp:coreProperties>
</file>