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2022-4-27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65575" y="45156"/>
            <a:ext cx="2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2022-4-27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2022-4-27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191</TotalTime>
  <Words>2012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sea adrian</cp:lastModifiedBy>
  <cp:revision>1588</cp:revision>
  <dcterms:created xsi:type="dcterms:W3CDTF">2017-02-15T05:09:00Z</dcterms:created>
  <dcterms:modified xsi:type="dcterms:W3CDTF">2022-04-27T05:20:29Z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2052-11.1.0.10938</vt:lpwstr>
  </property>
</Properties>
</file>