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91" r:id="rId2"/>
    <p:sldId id="362" r:id="rId3"/>
    <p:sldId id="292" r:id="rId4"/>
    <p:sldId id="293" r:id="rId5"/>
    <p:sldId id="274" r:id="rId6"/>
    <p:sldId id="367" r:id="rId7"/>
    <p:sldId id="368" r:id="rId8"/>
    <p:sldId id="366" r:id="rId9"/>
    <p:sldId id="374" r:id="rId10"/>
    <p:sldId id="369" r:id="rId11"/>
    <p:sldId id="375" r:id="rId12"/>
    <p:sldId id="275" r:id="rId13"/>
    <p:sldId id="305" r:id="rId14"/>
    <p:sldId id="322" r:id="rId15"/>
    <p:sldId id="295" r:id="rId16"/>
    <p:sldId id="323" r:id="rId17"/>
    <p:sldId id="325" r:id="rId18"/>
    <p:sldId id="382" r:id="rId19"/>
    <p:sldId id="376" r:id="rId20"/>
    <p:sldId id="381" r:id="rId21"/>
    <p:sldId id="316" r:id="rId22"/>
    <p:sldId id="354" r:id="rId23"/>
    <p:sldId id="378" r:id="rId24"/>
    <p:sldId id="372" r:id="rId25"/>
    <p:sldId id="379" r:id="rId26"/>
    <p:sldId id="268" r:id="rId27"/>
    <p:sldId id="377" r:id="rId28"/>
    <p:sldId id="328" r:id="rId29"/>
    <p:sldId id="343" r:id="rId30"/>
    <p:sldId id="380" r:id="rId31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8"/>
    <p:restoredTop sz="95707" autoAdjust="0"/>
  </p:normalViewPr>
  <p:slideViewPr>
    <p:cSldViewPr showGuides="1">
      <p:cViewPr varScale="1">
        <p:scale>
          <a:sx n="109" d="100"/>
          <a:sy n="109" d="100"/>
        </p:scale>
        <p:origin x="16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9CBEB-4655-41E8-BB67-FA1C4C7D8BFB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93ABC-3651-416D-9B47-5A87B59AE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566AA-E54F-4841-8F33-237A7BEEB3B0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1C4AF-60C1-4EDF-ADB5-42D91DD3B0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请补充下</a:t>
            </a:r>
            <a:r>
              <a:rPr kumimoji="1" lang="en-US" altLang="zh-CN" dirty="0"/>
              <a:t>P1</a:t>
            </a:r>
            <a:r>
              <a:rPr kumimoji="1" lang="zh-CN" altLang="en-US" dirty="0"/>
              <a:t>需要学生开发的文件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1C4AF-60C1-4EDF-ADB5-42D91DD3B03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25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1C4AF-60C1-4EDF-ADB5-42D91DD3B03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请修改为</a:t>
            </a:r>
            <a:r>
              <a:rPr kumimoji="1" lang="en-US" altLang="zh-CN" dirty="0"/>
              <a:t>MIPS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RISC-V</a:t>
            </a:r>
            <a:r>
              <a:rPr kumimoji="1" lang="zh-CN" altLang="en-US" dirty="0"/>
              <a:t>各自的内存布局，</a:t>
            </a:r>
            <a:r>
              <a:rPr kumimoji="1" lang="en-US" altLang="zh-CN" dirty="0"/>
              <a:t>bootloader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的内存位置</a:t>
            </a:r>
          </a:p>
          <a:p>
            <a:r>
              <a:rPr kumimoji="1" lang="en-US" altLang="zh-CN" dirty="0"/>
              <a:t>BBL/U-Boot</a:t>
            </a:r>
            <a:r>
              <a:rPr kumimoji="1" lang="zh-CN" altLang="en-US" dirty="0"/>
              <a:t>类似于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，负责加载</a:t>
            </a:r>
            <a:r>
              <a:rPr kumimoji="1" lang="en-US" altLang="zh-CN" dirty="0"/>
              <a:t>bootloader</a:t>
            </a:r>
            <a:r>
              <a:rPr kumimoji="1" lang="zh-CN" altLang="en-US" dirty="0"/>
              <a:t>以及提供输入输出和</a:t>
            </a:r>
            <a:r>
              <a:rPr kumimoji="1" lang="en-US" altLang="zh-CN" dirty="0"/>
              <a:t>SD</a:t>
            </a:r>
            <a:r>
              <a:rPr kumimoji="1" lang="zh-CN" altLang="en-US" dirty="0"/>
              <a:t>卡读写的服务，</a:t>
            </a:r>
            <a:r>
              <a:rPr kumimoji="1" lang="en-US" altLang="zh-CN" dirty="0"/>
              <a:t>QEMU</a:t>
            </a:r>
            <a:r>
              <a:rPr kumimoji="1" lang="zh-CN" altLang="en-US" dirty="0"/>
              <a:t>上用的是</a:t>
            </a:r>
            <a:r>
              <a:rPr kumimoji="1" lang="en-US" altLang="zh-CN" dirty="0"/>
              <a:t>U-Boot</a:t>
            </a:r>
            <a:r>
              <a:rPr kumimoji="1" lang="zh-CN" altLang="en-US" dirty="0"/>
              <a:t>，板子上用的是</a:t>
            </a:r>
            <a:r>
              <a:rPr kumimoji="1" lang="en-US" altLang="zh-CN" dirty="0"/>
              <a:t>BBL</a:t>
            </a:r>
            <a:r>
              <a:rPr kumimoji="1" lang="zh-CN" altLang="en-US" dirty="0"/>
              <a:t>。</a:t>
            </a:r>
          </a:p>
          <a:p>
            <a:r>
              <a:rPr kumimoji="1" lang="en-US" altLang="zh-CN" dirty="0"/>
              <a:t>RISC-V</a:t>
            </a:r>
            <a:r>
              <a:rPr kumimoji="1" lang="zh-CN" altLang="en-US" dirty="0"/>
              <a:t>没有</a:t>
            </a:r>
            <a:r>
              <a:rPr kumimoji="1" lang="en-US" altLang="zh-CN" dirty="0"/>
              <a:t>MIPS</a:t>
            </a:r>
            <a:r>
              <a:rPr kumimoji="1" lang="zh-CN" altLang="en-US" dirty="0"/>
              <a:t>那种</a:t>
            </a:r>
            <a:r>
              <a:rPr kumimoji="1" lang="en-US" altLang="zh-CN" dirty="0"/>
              <a:t>TLB unmap</a:t>
            </a:r>
            <a:r>
              <a:rPr kumimoji="1" lang="zh-CN" altLang="en-US" dirty="0"/>
              <a:t>之类的区域划分，这里给的表格是板子上各种设备以及内存的地址。内存的地址详细给出了三个部分的地址。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1C4AF-60C1-4EDF-ADB5-42D91DD3B03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MIPS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RISC-V</a:t>
            </a:r>
            <a:r>
              <a:rPr kumimoji="1" lang="zh-CN" altLang="en-US" dirty="0"/>
              <a:t>是否用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来决定</a:t>
            </a:r>
            <a:r>
              <a:rPr kumimoji="1" lang="en-US" altLang="zh-CN" dirty="0" err="1"/>
              <a:t>kenrel</a:t>
            </a:r>
            <a:r>
              <a:rPr kumimoji="1" lang="zh-CN" altLang="en-US" dirty="0"/>
              <a:t>位置？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1C4AF-60C1-4EDF-ADB5-42D91DD3B03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请把</a:t>
            </a:r>
            <a:r>
              <a:rPr kumimoji="1" lang="en-US" altLang="zh-CN" dirty="0"/>
              <a:t>MIPS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RISC-V</a:t>
            </a:r>
            <a:r>
              <a:rPr kumimoji="1" lang="zh-CN" altLang="en-US" dirty="0"/>
              <a:t>的小内核函数放在这里</a:t>
            </a:r>
          </a:p>
          <a:p>
            <a:r>
              <a:rPr kumimoji="1" lang="en-US" altLang="zh-CN" dirty="0"/>
              <a:t>RISC-V</a:t>
            </a:r>
            <a:r>
              <a:rPr kumimoji="1" lang="zh-CN" altLang="en-US" dirty="0"/>
              <a:t>小内核涉及到</a:t>
            </a:r>
            <a:r>
              <a:rPr kumimoji="1" lang="en-US" altLang="zh-CN" dirty="0"/>
              <a:t>head.S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kernel.c</a:t>
            </a:r>
            <a:r>
              <a:rPr kumimoji="1" lang="zh-CN" altLang="en-US" dirty="0"/>
              <a:t>两个文件</a:t>
            </a:r>
          </a:p>
          <a:p>
            <a:r>
              <a:rPr kumimoji="1" lang="en-US" altLang="zh-CN" dirty="0"/>
              <a:t>head.S</a:t>
            </a:r>
            <a:r>
              <a:rPr kumimoji="1" lang="zh-CN" altLang="en-US" dirty="0"/>
              <a:t>设置</a:t>
            </a:r>
            <a:r>
              <a:rPr kumimoji="1" lang="en-US" altLang="zh-CN" dirty="0"/>
              <a:t>sp</a:t>
            </a:r>
            <a:r>
              <a:rPr kumimoji="1" lang="zh-CN" altLang="en-US" dirty="0"/>
              <a:t>指针，清空</a:t>
            </a:r>
            <a:r>
              <a:rPr kumimoji="1" lang="en-US" altLang="zh-CN" dirty="0"/>
              <a:t>bss</a:t>
            </a:r>
            <a:r>
              <a:rPr kumimoji="1" lang="zh-CN" altLang="en-US" dirty="0"/>
              <a:t>（即设置好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语言的运行环境），之后跳转到</a:t>
            </a:r>
            <a:r>
              <a:rPr kumimoji="1" lang="en-US" altLang="zh-CN" dirty="0"/>
              <a:t>kernel.c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，进入到</a:t>
            </a:r>
            <a:r>
              <a:rPr kumimoji="1" lang="en-US" altLang="zh-CN" dirty="0"/>
              <a:t>C</a:t>
            </a:r>
            <a:r>
              <a:rPr kumimoji="1" lang="zh-CN" altLang="en-US" dirty="0"/>
              <a:t>代码部分。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1C4AF-60C1-4EDF-ADB5-42D91DD3B03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请把</a:t>
            </a:r>
            <a:r>
              <a:rPr kumimoji="1" lang="en-US" altLang="zh-CN" dirty="0"/>
              <a:t>MIPS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RISC-V</a:t>
            </a:r>
            <a:r>
              <a:rPr kumimoji="1" lang="zh-CN" altLang="en-US" dirty="0"/>
              <a:t>的小内核函数放在这里</a:t>
            </a:r>
          </a:p>
          <a:p>
            <a:r>
              <a:rPr kumimoji="1" lang="en-US" altLang="zh-CN" dirty="0"/>
              <a:t>RISC-V</a:t>
            </a:r>
            <a:r>
              <a:rPr kumimoji="1" lang="zh-CN" altLang="en-US" dirty="0"/>
              <a:t>小内核涉及到</a:t>
            </a:r>
            <a:r>
              <a:rPr kumimoji="1" lang="en-US" altLang="zh-CN" dirty="0"/>
              <a:t>head.S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kernel.c</a:t>
            </a:r>
            <a:r>
              <a:rPr kumimoji="1" lang="zh-CN" altLang="en-US" dirty="0"/>
              <a:t>两个文件</a:t>
            </a:r>
          </a:p>
          <a:p>
            <a:r>
              <a:rPr kumimoji="1" lang="en-US" altLang="zh-CN" dirty="0"/>
              <a:t>head.S</a:t>
            </a:r>
            <a:r>
              <a:rPr kumimoji="1" lang="zh-CN" altLang="en-US" dirty="0"/>
              <a:t>设置</a:t>
            </a:r>
            <a:r>
              <a:rPr kumimoji="1" lang="en-US" altLang="zh-CN" dirty="0"/>
              <a:t>sp</a:t>
            </a:r>
            <a:r>
              <a:rPr kumimoji="1" lang="zh-CN" altLang="en-US" dirty="0"/>
              <a:t>指针，清空</a:t>
            </a:r>
            <a:r>
              <a:rPr kumimoji="1" lang="en-US" altLang="zh-CN" dirty="0"/>
              <a:t>bss</a:t>
            </a:r>
            <a:r>
              <a:rPr kumimoji="1" lang="zh-CN" altLang="en-US" dirty="0"/>
              <a:t>（即设置好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语言的运行环境），之后跳转到</a:t>
            </a:r>
            <a:r>
              <a:rPr kumimoji="1" lang="en-US" altLang="zh-CN" dirty="0"/>
              <a:t>kernel.c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，进入到</a:t>
            </a:r>
            <a:r>
              <a:rPr kumimoji="1" lang="en-US" altLang="zh-CN" dirty="0"/>
              <a:t>C</a:t>
            </a:r>
            <a:r>
              <a:rPr kumimoji="1" lang="zh-CN" altLang="en-US" dirty="0"/>
              <a:t>代码部分。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1C4AF-60C1-4EDF-ADB5-42D91DD3B03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请修改或补充用到的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函数</a:t>
            </a:r>
          </a:p>
          <a:p>
            <a:r>
              <a:rPr kumimoji="1" lang="en-US" altLang="zh-CN" dirty="0"/>
              <a:t>RISC-V</a:t>
            </a:r>
            <a:r>
              <a:rPr kumimoji="1" lang="zh-CN" altLang="en-US" dirty="0"/>
              <a:t>通过</a:t>
            </a:r>
            <a:r>
              <a:rPr kumimoji="1" lang="en-US" altLang="zh-CN" dirty="0"/>
              <a:t>ecall</a:t>
            </a:r>
            <a:r>
              <a:rPr kumimoji="1" lang="zh-CN" altLang="en-US" dirty="0"/>
              <a:t>指令进入</a:t>
            </a:r>
            <a:r>
              <a:rPr kumimoji="1" lang="en-US" altLang="zh-CN" dirty="0"/>
              <a:t>M</a:t>
            </a:r>
            <a:r>
              <a:rPr kumimoji="1" lang="zh-CN" altLang="en-US" dirty="0"/>
              <a:t>态调用</a:t>
            </a:r>
            <a:r>
              <a:rPr kumimoji="1" lang="en-US" altLang="zh-CN" dirty="0"/>
              <a:t>BBL/U-BOOT</a:t>
            </a:r>
            <a:r>
              <a:rPr kumimoji="1" lang="zh-CN" altLang="en-US" dirty="0"/>
              <a:t>提供的</a:t>
            </a:r>
            <a:r>
              <a:rPr kumimoji="1" lang="en-US" altLang="zh-CN" dirty="0"/>
              <a:t>SBI</a:t>
            </a:r>
            <a:r>
              <a:rPr kumimoji="1" lang="zh-CN" altLang="en-US" dirty="0"/>
              <a:t>函数完成相关功能。整个过程类似于系统调用。和</a:t>
            </a:r>
            <a:r>
              <a:rPr kumimoji="1" lang="en-US" altLang="zh-CN" dirty="0"/>
              <a:t>MIPS</a:t>
            </a:r>
            <a:r>
              <a:rPr kumimoji="1" lang="zh-CN" altLang="en-US" dirty="0"/>
              <a:t>那边直接跳转到某个函数不太一样。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1C4AF-60C1-4EDF-ADB5-42D91DD3B03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1C4AF-60C1-4EDF-ADB5-42D91DD3B03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1C4AF-60C1-4EDF-ADB5-42D91DD3B03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ym typeface="+mn-ea"/>
              </a:rPr>
              <a:t>DEFLATE</a:t>
            </a:r>
            <a:r>
              <a:rPr lang="zh-CN" altLang="en-US"/>
              <a:t>压缩算法不需要自行实现，已经提供好了能够直接调用的 C 库，需要包含头文件tinylibdeflate.h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/>
              <a:t>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cas.edu.cn/newStyle/images/lougo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312"/>
            <a:ext cx="2843808" cy="62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360F4-2AF7-43A3-9D39-C6E348BA3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Lecture 1 </a:t>
            </a:r>
            <a:r>
              <a:rPr lang="en-US" altLang="zh-CN" dirty="0" err="1">
                <a:latin typeface="+mj-ea"/>
              </a:rPr>
              <a:t>Bootloader</a:t>
            </a:r>
            <a:endParaRPr lang="zh-CN" altLang="en-US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2023.09.11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637112"/>
          </a:xfrm>
        </p:spPr>
        <p:txBody>
          <a:bodyPr>
            <a:normAutofit/>
          </a:bodyPr>
          <a:lstStyle/>
          <a:p>
            <a:r>
              <a:rPr lang="en-US" altLang="zh-CN" dirty="0"/>
              <a:t>Jump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BIOS functions</a:t>
            </a:r>
          </a:p>
          <a:p>
            <a:pPr lvl="1"/>
            <a:r>
              <a:rPr lang="en-US" altLang="zh-CN" dirty="0"/>
              <a:t>BBL provides SBI(Supervisor Binary Interface)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  <a:r>
              <a:rPr lang="zh-CN" altLang="en-US" dirty="0"/>
              <a:t> </a:t>
            </a:r>
            <a:r>
              <a:rPr lang="en-US" altLang="zh-CN" dirty="0"/>
              <a:t>SD</a:t>
            </a:r>
            <a:r>
              <a:rPr lang="zh-CN" altLang="en-US" dirty="0"/>
              <a:t> </a:t>
            </a:r>
            <a:r>
              <a:rPr lang="en-US" altLang="zh-CN" dirty="0"/>
              <a:t>card,</a:t>
            </a:r>
            <a:r>
              <a:rPr lang="zh-CN" altLang="en-US" dirty="0"/>
              <a:t> </a:t>
            </a:r>
            <a:r>
              <a:rPr lang="en-US" altLang="zh-CN" dirty="0"/>
              <a:t>putting/getting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</a:t>
            </a:r>
            <a:r>
              <a:rPr lang="en-US" altLang="zh-CN" dirty="0"/>
              <a:t>to/from</a:t>
            </a:r>
            <a:r>
              <a:rPr lang="zh-CN" altLang="en-US" dirty="0"/>
              <a:t> </a:t>
            </a:r>
            <a:r>
              <a:rPr lang="en-US" altLang="zh-CN" dirty="0"/>
              <a:t>console</a:t>
            </a:r>
          </a:p>
          <a:p>
            <a:pPr lvl="1"/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modify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them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interests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include/</a:t>
            </a:r>
            <a:r>
              <a:rPr lang="en-US" altLang="zh-CN" dirty="0" err="1"/>
              <a:t>os</a:t>
            </a:r>
            <a:r>
              <a:rPr lang="en-US" altLang="zh-CN" dirty="0"/>
              <a:t>/</a:t>
            </a:r>
            <a:r>
              <a:rPr lang="en-US" altLang="zh-CN" dirty="0" err="1"/>
              <a:t>bios.h</a:t>
            </a:r>
            <a:endParaRPr lang="en-US" altLang="zh-CN" dirty="0"/>
          </a:p>
          <a:p>
            <a:pPr lvl="2"/>
            <a:r>
              <a:rPr lang="en-US" altLang="zh-CN" dirty="0"/>
              <a:t>arch/</a:t>
            </a:r>
            <a:r>
              <a:rPr lang="en-US" altLang="zh-CN" dirty="0" err="1"/>
              <a:t>riscv</a:t>
            </a:r>
            <a:r>
              <a:rPr lang="en-US" altLang="zh-CN" dirty="0"/>
              <a:t>/bios/</a:t>
            </a:r>
            <a:r>
              <a:rPr lang="en-US" altLang="zh-CN" dirty="0" err="1"/>
              <a:t>common.c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705" y="1595070"/>
            <a:ext cx="8579296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</a:p>
          <a:p>
            <a:pPr lvl="1"/>
            <a:r>
              <a:rPr lang="en-US" altLang="zh-CN" dirty="0"/>
              <a:t>Executable file</a:t>
            </a:r>
          </a:p>
          <a:p>
            <a:pPr lvl="2"/>
            <a:r>
              <a:rPr lang="en-US" altLang="zh-CN" dirty="0"/>
              <a:t>bootloader</a:t>
            </a:r>
          </a:p>
          <a:p>
            <a:pPr lvl="2"/>
            <a:r>
              <a:rPr lang="en-US" altLang="zh-CN" dirty="0"/>
              <a:t>Kernel</a:t>
            </a:r>
          </a:p>
          <a:p>
            <a:pPr lvl="2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27" y="2276872"/>
            <a:ext cx="5206968" cy="30655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" y="1624012"/>
            <a:ext cx="8579296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createimage</a:t>
            </a:r>
            <a:r>
              <a:rPr lang="en-US" altLang="zh-CN" dirty="0"/>
              <a:t> tool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</a:p>
          <a:p>
            <a:pPr lvl="1"/>
            <a:r>
              <a:rPr lang="en-US" altLang="zh-CN" dirty="0"/>
              <a:t>Parse</a:t>
            </a:r>
            <a:r>
              <a:rPr lang="zh-CN" altLang="en-US" dirty="0"/>
              <a:t> </a:t>
            </a:r>
            <a:r>
              <a:rPr lang="en-US" altLang="zh-CN" dirty="0"/>
              <a:t>ELF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segments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127494"/>
            <a:ext cx="4428604" cy="32288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ELF object file format</a:t>
            </a:r>
          </a:p>
          <a:p>
            <a:pPr lvl="1"/>
            <a:r>
              <a:rPr lang="en-US" altLang="zh-CN" dirty="0"/>
              <a:t>Executable and Linking Format (ELF)</a:t>
            </a:r>
          </a:p>
          <a:p>
            <a:pPr lvl="1"/>
            <a:r>
              <a:rPr lang="en-US" altLang="zh-CN" dirty="0"/>
              <a:t>Object file</a:t>
            </a:r>
          </a:p>
          <a:p>
            <a:pPr lvl="2"/>
            <a:r>
              <a:rPr lang="en-US" altLang="zh-CN" dirty="0"/>
              <a:t>Binary representation of programs</a:t>
            </a:r>
          </a:p>
          <a:p>
            <a:pPr lvl="1"/>
            <a:r>
              <a:rPr lang="en-US" altLang="zh-CN" dirty="0"/>
              <a:t>Created by assembler and link editor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AutoShape 2" descr="https://fluxius.handgrep.se/wp-content/uploads/2011/10/elflayout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ELF object file format</a:t>
            </a:r>
          </a:p>
          <a:p>
            <a:pPr lvl="1"/>
            <a:r>
              <a:rPr lang="en-US" altLang="zh-CN" dirty="0"/>
              <a:t>Executable and Linking Format (ELF)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AutoShape 2" descr="https://fluxius.handgrep.se/wp-content/uploads/2011/10/elflayout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50" name="Picture 2" descr="ELF_str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53" y="2852936"/>
            <a:ext cx="54006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ELF object file format</a:t>
            </a:r>
          </a:p>
          <a:p>
            <a:pPr lvl="1"/>
            <a:r>
              <a:rPr lang="en-US" altLang="zh-CN" dirty="0"/>
              <a:t>Executable and Linking Format (ELF)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AutoShape 2" descr="https://fluxius.handgrep.se/wp-content/uploads/2011/10/elflayout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382" y="2636912"/>
            <a:ext cx="5543530" cy="361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ELF object file format</a:t>
            </a:r>
          </a:p>
          <a:p>
            <a:pPr lvl="1"/>
            <a:r>
              <a:rPr lang="en-US" altLang="zh-CN" dirty="0"/>
              <a:t>ELF header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AutoShape 2" descr="https://fluxius.handgrep.se/wp-content/uploads/2011/10/elflayout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636912"/>
            <a:ext cx="6081318" cy="422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619672" y="5321832"/>
            <a:ext cx="6264696" cy="555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19672" y="4102558"/>
            <a:ext cx="62646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ELF object file format</a:t>
            </a:r>
          </a:p>
          <a:p>
            <a:pPr lvl="1"/>
            <a:r>
              <a:rPr lang="en-US" altLang="zh-CN" dirty="0"/>
              <a:t>Program header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AutoShape 2" descr="https://fluxius.handgrep.se/wp-content/uploads/2011/10/elflayout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75920"/>
            <a:ext cx="6120680" cy="360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547664" y="3789040"/>
            <a:ext cx="62646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18320" y="4725144"/>
            <a:ext cx="6264696" cy="653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" y="1628800"/>
            <a:ext cx="5122912" cy="38932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volume</a:t>
            </a:r>
          </a:p>
          <a:p>
            <a:pPr lvl="1"/>
            <a:r>
              <a:rPr lang="en-US" altLang="zh-CN" dirty="0"/>
              <a:t>Segments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</a:p>
          <a:p>
            <a:pPr lvl="1"/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fix-sized</a:t>
            </a:r>
            <a:r>
              <a:rPr lang="zh-CN" altLang="en-US" dirty="0"/>
              <a:t> </a:t>
            </a:r>
            <a:r>
              <a:rPr lang="en-US" altLang="zh-CN" dirty="0"/>
              <a:t>sectors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padding</a:t>
            </a:r>
          </a:p>
          <a:p>
            <a:pPr lvl="1"/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compacted</a:t>
            </a:r>
            <a:r>
              <a:rPr lang="zh-CN" altLang="en-US" dirty="0"/>
              <a:t> </a:t>
            </a:r>
            <a:r>
              <a:rPr lang="en-US" altLang="zh-CN" dirty="0"/>
              <a:t>layout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padding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8" name="图片 7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04864"/>
            <a:ext cx="3924548" cy="274109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" y="1624012"/>
            <a:ext cx="4690864" cy="38932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tell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sector</a:t>
            </a:r>
            <a:r>
              <a:rPr lang="zh-CN" altLang="en-US" dirty="0"/>
              <a:t> </a:t>
            </a:r>
            <a:r>
              <a:rPr lang="en-US" altLang="zh-CN" dirty="0"/>
              <a:t>offset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</a:p>
          <a:p>
            <a:pPr lvl="2"/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8" name="图片 7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04864"/>
            <a:ext cx="3924548" cy="27410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Write a bootloader to start a tiny</a:t>
            </a:r>
            <a:r>
              <a:rPr lang="zh-CN" altLang="en-US" dirty="0"/>
              <a:t> </a:t>
            </a:r>
            <a:r>
              <a:rPr lang="en-US" altLang="zh-CN" dirty="0"/>
              <a:t>kernel, and the kernel is able to load a few user applications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" y="1624012"/>
            <a:ext cx="4474840" cy="382121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</a:p>
          <a:p>
            <a:pPr lvl="1"/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file,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bootloader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loading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8" name="图片 7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04864"/>
            <a:ext cx="3924548" cy="27410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en-US" altLang="zh-CN" dirty="0"/>
              <a:t>Step by step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Task1</a:t>
            </a:r>
          </a:p>
          <a:p>
            <a:pPr lvl="1"/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/>
              <a:t>a simple bootloader to only print characters</a:t>
            </a:r>
          </a:p>
          <a:p>
            <a:pPr lvl="1"/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bootloader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invoke</a:t>
            </a:r>
            <a:r>
              <a:rPr lang="zh-CN" altLang="en-US" dirty="0"/>
              <a:t> </a:t>
            </a:r>
            <a:r>
              <a:rPr lang="en-US" altLang="zh-CN" dirty="0"/>
              <a:t>BIOS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(using</a:t>
            </a:r>
            <a:r>
              <a:rPr lang="zh-CN" altLang="en-US" dirty="0"/>
              <a:t> </a:t>
            </a:r>
            <a:r>
              <a:rPr lang="en-US" altLang="zh-CN" dirty="0"/>
              <a:t>bios_</a:t>
            </a:r>
            <a:r>
              <a:rPr lang="zh-CN" altLang="en-US" dirty="0"/>
              <a:t>* </a:t>
            </a:r>
            <a:r>
              <a:rPr lang="en-US" altLang="zh-CN" dirty="0"/>
              <a:t>functions)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 by step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</a:p>
          <a:p>
            <a:pPr lvl="1"/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 err="1"/>
              <a:t>bootblock.S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</a:p>
          <a:p>
            <a:pPr lvl="1"/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 err="1"/>
              <a:t>head.S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clear</a:t>
            </a:r>
            <a:r>
              <a:rPr lang="zh-CN" altLang="en-US" dirty="0"/>
              <a:t> </a:t>
            </a:r>
            <a:r>
              <a:rPr lang="en-US" altLang="zh-CN" dirty="0" err="1"/>
              <a:t>bss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stack,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jump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  <a:p>
            <a:pPr lvl="1"/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 err="1"/>
              <a:t>main.c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console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inputted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 err="1"/>
              <a:t>createimage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Step by step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</a:p>
          <a:p>
            <a:pPr lvl="1"/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 err="1"/>
              <a:t>createimage.c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write_img_info</a:t>
            </a:r>
            <a:r>
              <a:rPr lang="zh-CN" altLang="en-US" dirty="0"/>
              <a:t> </a:t>
            </a:r>
            <a:r>
              <a:rPr lang="en-US" altLang="zh-CN" dirty="0"/>
              <a:t>function)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file,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size,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location</a:t>
            </a:r>
          </a:p>
          <a:p>
            <a:pPr lvl="2"/>
            <a:r>
              <a:rPr lang="en-US" altLang="zh-CN" dirty="0"/>
              <a:t>Kernel,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occupy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fix-sized</a:t>
            </a:r>
            <a:r>
              <a:rPr lang="zh-CN" altLang="en-US" dirty="0"/>
              <a:t> </a:t>
            </a:r>
            <a:r>
              <a:rPr lang="en-US" altLang="zh-CN" dirty="0"/>
              <a:t>sectors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 err="1"/>
              <a:t>main.c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launching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</a:p>
          <a:p>
            <a:pPr lvl="1"/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 err="1"/>
              <a:t>loader.c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</a:p>
          <a:p>
            <a:pPr lvl="1"/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/>
              <a:t>crt0.S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initialize</a:t>
            </a:r>
            <a:r>
              <a:rPr lang="zh-CN" altLang="en-US" dirty="0"/>
              <a:t> </a:t>
            </a:r>
            <a:r>
              <a:rPr lang="en-US" altLang="zh-CN" dirty="0"/>
              <a:t>runtime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 by step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</a:p>
          <a:p>
            <a:pPr lvl="1"/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fix-sized</a:t>
            </a:r>
            <a:r>
              <a:rPr lang="zh-CN" altLang="en-US" dirty="0"/>
              <a:t> </a:t>
            </a:r>
            <a:r>
              <a:rPr lang="en-US" altLang="zh-CN" dirty="0"/>
              <a:t>sectors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applications.</a:t>
            </a:r>
            <a:r>
              <a:rPr lang="zh-CN" altLang="en-US" dirty="0"/>
              <a:t> </a:t>
            </a:r>
            <a:r>
              <a:rPr lang="en-US" altLang="zh-CN" dirty="0"/>
              <a:t>Instead,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actual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storing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padding</a:t>
            </a:r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launch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 </a:t>
            </a:r>
            <a:r>
              <a:rPr lang="en-US" altLang="zh-CN" dirty="0"/>
              <a:t>application.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 err="1"/>
              <a:t>task_info_t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Step by step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</a:p>
          <a:p>
            <a:pPr lvl="1"/>
            <a:r>
              <a:rPr dirty="0"/>
              <a:t>Kernel image compression</a:t>
            </a:r>
          </a:p>
          <a:p>
            <a:pPr lvl="1"/>
            <a:r>
              <a:rPr dirty="0"/>
              <a:t>Require the kernel image to be saved in a compressed state on the SD card, self decompressed during the </a:t>
            </a:r>
            <a:r>
              <a:rPr lang="en-US" dirty="0"/>
              <a:t>boot</a:t>
            </a:r>
            <a:r>
              <a:rPr dirty="0">
                <a:sym typeface="+mn-ea"/>
              </a:rPr>
              <a:t>load</a:t>
            </a:r>
            <a:r>
              <a:rPr lang="en-US" dirty="0">
                <a:sym typeface="+mn-ea"/>
              </a:rPr>
              <a:t>er</a:t>
            </a:r>
            <a:r>
              <a:rPr dirty="0"/>
              <a:t>, and able to enter the kernel. </a:t>
            </a:r>
            <a:r>
              <a:rPr lang="zh-CN" dirty="0"/>
              <a:t>（</a:t>
            </a:r>
            <a:r>
              <a:rPr dirty="0"/>
              <a:t>using DEFLATE algorithm</a:t>
            </a:r>
            <a:r>
              <a:rPr lang="zh-CN" dirty="0"/>
              <a:t>）</a:t>
            </a:r>
            <a:endParaRPr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Requirement for design review</a:t>
            </a:r>
          </a:p>
          <a:p>
            <a:pPr lvl="1"/>
            <a:r>
              <a:rPr lang="en-US" altLang="zh-CN" dirty="0"/>
              <a:t>Answer following questions</a:t>
            </a:r>
          </a:p>
          <a:p>
            <a:pPr lvl="2"/>
            <a:r>
              <a:rPr lang="en-US" altLang="zh-CN" dirty="0"/>
              <a:t>Explain the code architecture of P1</a:t>
            </a:r>
          </a:p>
          <a:p>
            <a:pPr lvl="2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run?</a:t>
            </a:r>
          </a:p>
          <a:p>
            <a:pPr lvl="2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task_info_t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design?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initialize</a:t>
            </a:r>
            <a:r>
              <a:rPr lang="zh-CN" altLang="en-US" dirty="0"/>
              <a:t> </a:t>
            </a:r>
            <a:r>
              <a:rPr lang="en-US" altLang="zh-CN" dirty="0" err="1"/>
              <a:t>task_info_t</a:t>
            </a:r>
            <a:r>
              <a:rPr lang="en-US" altLang="zh-CN" dirty="0"/>
              <a:t>?</a:t>
            </a:r>
          </a:p>
          <a:p>
            <a:pPr lvl="2"/>
            <a:r>
              <a:rPr lang="en-US" altLang="zh-CN" dirty="0"/>
              <a:t>Explain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offset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pPr lvl="1"/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Requirement for S/A/C-Core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27</a:t>
            </a:fld>
            <a:endParaRPr lang="zh-CN" altLang="en-US"/>
          </a:p>
        </p:txBody>
      </p:sp>
      <p:graphicFrame>
        <p:nvGraphicFramePr>
          <p:cNvPr id="6" name="表格 6"/>
          <p:cNvGraphicFramePr>
            <a:graphicFrameLocks noGrp="1"/>
          </p:cNvGraphicFramePr>
          <p:nvPr/>
        </p:nvGraphicFramePr>
        <p:xfrm>
          <a:off x="971600" y="249289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requirements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S-Core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Tasks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A-Core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Tasks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C-Core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Tasks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513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Pls.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first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QEMU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test.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Pynq</a:t>
            </a:r>
            <a:r>
              <a:rPr lang="zh-CN" altLang="en-US" dirty="0"/>
              <a:t> </a:t>
            </a:r>
            <a:r>
              <a:rPr lang="en-US" altLang="zh-CN" dirty="0"/>
              <a:t>board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P1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</a:p>
          <a:p>
            <a:r>
              <a:rPr lang="en-US" altLang="zh-CN" dirty="0"/>
              <a:t>Learn to work on Linux</a:t>
            </a:r>
          </a:p>
          <a:p>
            <a:pPr lvl="1"/>
            <a:r>
              <a:rPr lang="en-US" altLang="zh-CN" dirty="0"/>
              <a:t>Watch out the outputs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Read the task handbook carefully</a:t>
            </a:r>
          </a:p>
          <a:p>
            <a:r>
              <a:rPr lang="en-US" altLang="zh-CN" dirty="0"/>
              <a:t>Pay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place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About asking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</a:p>
          <a:p>
            <a:pPr lvl="1"/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try to describe your problem clearly</a:t>
            </a:r>
          </a:p>
          <a:p>
            <a:pPr lvl="2"/>
            <a:r>
              <a:rPr lang="en-US" altLang="zh-CN" dirty="0"/>
              <a:t>Pls. do not just show us a screenshot</a:t>
            </a:r>
          </a:p>
          <a:p>
            <a:pPr lvl="2"/>
            <a:r>
              <a:rPr lang="en-US" altLang="zh-CN" dirty="0"/>
              <a:t>Pls.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google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search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</a:p>
          <a:p>
            <a:pPr lvl="1"/>
            <a:r>
              <a:rPr lang="en-US" altLang="zh-CN" dirty="0"/>
              <a:t>Discuss with your classmate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Booting procedure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348879"/>
            <a:ext cx="34480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Schdule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P1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</a:p>
          <a:p>
            <a:pPr lvl="1"/>
            <a:r>
              <a:rPr lang="en-US" altLang="zh-CN" dirty="0"/>
              <a:t>Sep.</a:t>
            </a:r>
            <a:r>
              <a:rPr lang="zh-CN" altLang="en-US" dirty="0"/>
              <a:t> </a:t>
            </a:r>
            <a:r>
              <a:rPr lang="en-US" altLang="zh-CN" dirty="0"/>
              <a:t>18</a:t>
            </a:r>
          </a:p>
          <a:p>
            <a:r>
              <a:rPr lang="en-US" altLang="zh-CN" dirty="0"/>
              <a:t>P1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</a:p>
          <a:p>
            <a:pPr lvl="1"/>
            <a:r>
              <a:rPr lang="en-US" altLang="zh-CN" dirty="0"/>
              <a:t>Sep.</a:t>
            </a:r>
            <a:r>
              <a:rPr lang="zh-CN" altLang="en-US" dirty="0"/>
              <a:t> </a:t>
            </a:r>
            <a:r>
              <a:rPr lang="en-US" altLang="zh-CN"/>
              <a:t>25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BIOS</a:t>
            </a:r>
          </a:p>
          <a:p>
            <a:pPr lvl="1"/>
            <a:r>
              <a:rPr lang="en-US" altLang="zh-CN" dirty="0"/>
              <a:t>Basic </a:t>
            </a:r>
            <a:r>
              <a:rPr lang="en-US" altLang="zh-CN" dirty="0" err="1"/>
              <a:t>Input/Output</a:t>
            </a:r>
            <a:r>
              <a:rPr lang="en-US" altLang="zh-CN" dirty="0"/>
              <a:t> System</a:t>
            </a:r>
          </a:p>
          <a:p>
            <a:pPr lvl="1"/>
            <a:r>
              <a:rPr lang="en-US" altLang="zh-CN" dirty="0"/>
              <a:t>Firmware used to perform hardware initialization after power-on</a:t>
            </a:r>
          </a:p>
          <a:p>
            <a:pPr lvl="1"/>
            <a:r>
              <a:rPr lang="en-US" altLang="zh-CN" dirty="0"/>
              <a:t>Automatically</a:t>
            </a:r>
            <a:r>
              <a:rPr lang="zh-CN" altLang="en-US" dirty="0"/>
              <a:t> </a:t>
            </a:r>
            <a:r>
              <a:rPr lang="en-US" altLang="zh-CN" dirty="0"/>
              <a:t>load bootloader in </a:t>
            </a:r>
            <a:r>
              <a:rPr lang="en-US" altLang="zh-CN" dirty="0" err="1"/>
              <a:t>bootblock</a:t>
            </a:r>
            <a:endParaRPr lang="en-US" altLang="zh-CN" dirty="0"/>
          </a:p>
          <a:p>
            <a:r>
              <a:rPr lang="en-US" altLang="zh-CN" dirty="0" err="1"/>
              <a:t>Bootblock</a:t>
            </a:r>
            <a:endParaRPr lang="en-US" altLang="zh-CN" dirty="0"/>
          </a:p>
          <a:p>
            <a:pPr lvl="1"/>
            <a:r>
              <a:rPr lang="en-US" altLang="zh-CN" dirty="0"/>
              <a:t>Loaded by BIOS</a:t>
            </a:r>
          </a:p>
          <a:p>
            <a:pPr lvl="1"/>
            <a:r>
              <a:rPr lang="en-US" altLang="zh-CN" dirty="0"/>
              <a:t>Located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sector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hard disk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Bootloader</a:t>
            </a:r>
            <a:endParaRPr lang="en-US" altLang="zh-CN" dirty="0"/>
          </a:p>
          <a:p>
            <a:pPr lvl="1"/>
            <a:r>
              <a:rPr lang="en-US" altLang="zh-CN" dirty="0"/>
              <a:t>A small program to enable operating system</a:t>
            </a:r>
          </a:p>
          <a:p>
            <a:pPr lvl="2"/>
            <a:r>
              <a:rPr lang="en-US" altLang="zh-CN" dirty="0"/>
              <a:t>Load the kernel</a:t>
            </a:r>
          </a:p>
          <a:p>
            <a:pPr lvl="2"/>
            <a:r>
              <a:rPr lang="en-US" altLang="zh-CN" dirty="0"/>
              <a:t>Switch control to the kernel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484700"/>
            <a:ext cx="4968552" cy="4176546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Memory layout</a:t>
            </a:r>
          </a:p>
          <a:p>
            <a:pPr lvl="1"/>
            <a:r>
              <a:rPr lang="en-US" altLang="zh-CN" dirty="0"/>
              <a:t>BBL</a:t>
            </a:r>
            <a:r>
              <a:rPr lang="zh-CN" altLang="en-US" dirty="0"/>
              <a:t> </a:t>
            </a:r>
            <a:r>
              <a:rPr lang="en-US" altLang="zh-CN" dirty="0"/>
              <a:t>(BIOS)</a:t>
            </a:r>
          </a:p>
          <a:p>
            <a:pPr lvl="2"/>
            <a:r>
              <a:rPr lang="en-US" altLang="zh-CN" dirty="0"/>
              <a:t>0x5000</a:t>
            </a:r>
            <a:r>
              <a:rPr lang="zh-CN" altLang="en-US" dirty="0"/>
              <a:t> </a:t>
            </a:r>
            <a:r>
              <a:rPr lang="en-US" altLang="zh-CN" dirty="0"/>
              <a:t>0000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0x501F</a:t>
            </a:r>
            <a:r>
              <a:rPr lang="zh-CN" altLang="en-US" dirty="0"/>
              <a:t> </a:t>
            </a:r>
            <a:r>
              <a:rPr lang="en-US" altLang="zh-CN" dirty="0"/>
              <a:t>FFFF</a:t>
            </a:r>
          </a:p>
          <a:p>
            <a:pPr lvl="1"/>
            <a:r>
              <a:rPr lang="en-US" altLang="zh-CN" dirty="0"/>
              <a:t>Bootloader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placed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0x5020 0000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BIOS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Place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0x5020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1000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bootloader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 7" descr="表格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561" y="2258504"/>
            <a:ext cx="4248948" cy="2340000"/>
          </a:xfrm>
          <a:prstGeom prst="rect">
            <a:avLst/>
          </a:prstGeom>
        </p:spPr>
      </p:pic>
      <p:cxnSp>
        <p:nvCxnSpPr>
          <p:cNvPr id="10" name="直线连接符 9"/>
          <p:cNvCxnSpPr/>
          <p:nvPr/>
        </p:nvCxnSpPr>
        <p:spPr>
          <a:xfrm>
            <a:off x="5076056" y="3429000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en-US" altLang="zh-CN" dirty="0"/>
              <a:t>Memory layout</a:t>
            </a:r>
          </a:p>
          <a:p>
            <a:pPr lvl="1"/>
            <a:r>
              <a:rPr lang="en-US" altLang="zh-CN" dirty="0" err="1"/>
              <a:t>Makefile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start-code</a:t>
            </a:r>
            <a:r>
              <a:rPr lang="zh-CN" altLang="en-US" dirty="0"/>
              <a:t> </a:t>
            </a:r>
            <a:r>
              <a:rPr lang="en-US" altLang="zh-CN" dirty="0"/>
              <a:t>defines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 descr="文本, 信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" y="3402922"/>
            <a:ext cx="9107488" cy="1201975"/>
          </a:xfrm>
          <a:prstGeom prst="rect">
            <a:avLst/>
          </a:prstGeom>
        </p:spPr>
      </p:pic>
      <p:pic>
        <p:nvPicPr>
          <p:cNvPr id="9" name="图片 8" descr="文本&#10;&#10;中度可信度描述已自动生成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" y="4857750"/>
            <a:ext cx="46355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72" y="1547016"/>
            <a:ext cx="8863508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Tiny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 err="1"/>
              <a:t>head.S</a:t>
            </a:r>
            <a:endParaRPr lang="en-US" altLang="zh-CN" dirty="0"/>
          </a:p>
          <a:p>
            <a:pPr lvl="2"/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en-US" altLang="zh-CN" dirty="0" err="1"/>
              <a:t>entry_function</a:t>
            </a:r>
            <a:r>
              <a:rPr lang="zh-CN" altLang="en-US" dirty="0"/>
              <a:t> </a:t>
            </a:r>
            <a:r>
              <a:rPr lang="en-US" altLang="zh-CN" dirty="0"/>
              <a:t>section</a:t>
            </a:r>
          </a:p>
          <a:p>
            <a:pPr lvl="2"/>
            <a:r>
              <a:rPr lang="en-US" altLang="zh-CN" dirty="0"/>
              <a:t>Clear</a:t>
            </a:r>
            <a:r>
              <a:rPr lang="zh-CN" altLang="en-US" dirty="0"/>
              <a:t> </a:t>
            </a:r>
            <a:r>
              <a:rPr lang="en-US" altLang="zh-CN" dirty="0" err="1"/>
              <a:t>bss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</a:p>
          <a:p>
            <a:pPr lvl="2"/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runtime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kernel,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</a:p>
          <a:p>
            <a:pPr lvl="2"/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  <a:p>
            <a:pPr lvl="2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 –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72" y="1547016"/>
            <a:ext cx="87915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Tiny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 err="1"/>
              <a:t>main.c</a:t>
            </a:r>
            <a:endParaRPr lang="en-US" altLang="zh-CN" dirty="0"/>
          </a:p>
          <a:p>
            <a:pPr lvl="2"/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 err="1"/>
              <a:t>bss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</a:p>
          <a:p>
            <a:pPr lvl="2"/>
            <a:r>
              <a:rPr lang="en-US" altLang="zh-CN" dirty="0"/>
              <a:t>Initialize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jump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table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calling</a:t>
            </a:r>
            <a:r>
              <a:rPr lang="zh-CN" altLang="en-US" dirty="0"/>
              <a:t> </a:t>
            </a:r>
            <a:r>
              <a:rPr lang="en-US" altLang="zh-CN" dirty="0"/>
              <a:t>lower-level</a:t>
            </a:r>
            <a:r>
              <a:rPr lang="zh-CN" altLang="en-US" dirty="0"/>
              <a:t> </a:t>
            </a:r>
            <a:r>
              <a:rPr lang="en-US" altLang="zh-CN" dirty="0"/>
              <a:t>BIOS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</a:p>
          <a:p>
            <a:pPr lvl="2"/>
            <a:r>
              <a:rPr lang="en-US" altLang="zh-CN" dirty="0"/>
              <a:t>Print</a:t>
            </a:r>
            <a:r>
              <a:rPr lang="zh-CN" altLang="en-US" dirty="0"/>
              <a:t> </a:t>
            </a:r>
            <a:r>
              <a:rPr lang="en-US" altLang="zh-CN" dirty="0"/>
              <a:t>welcome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</a:p>
          <a:p>
            <a:pPr lvl="2"/>
            <a:r>
              <a:rPr lang="en-US" altLang="zh-CN" dirty="0"/>
              <a:t>Initialize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</a:p>
          <a:p>
            <a:pPr lvl="2"/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</a:p>
          <a:p>
            <a:pPr lvl="3"/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</a:p>
          <a:p>
            <a:pPr lvl="3"/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0F4-2AF7-43A3-9D39-C6E348BA32A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7910ea8-c7f4-49e5-b8fe-72ee417b5987"/>
  <p:tag name="COMMONDATA" val="eyJoZGlkIjoiYmQ0MzBiZmE2ZjA3NzY5ZmE4YTQ5OWI2OTExNzY4NW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92.8740157480315,&quot;width&quot;:14342.500787401576}"/>
</p:tagLst>
</file>

<file path=ppt/theme/theme1.xml><?xml version="1.0" encoding="utf-8"?>
<a:theme xmlns:a="http://schemas.openxmlformats.org/drawingml/2006/main" name="研讨课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研讨课模板</Template>
  <TotalTime>39</TotalTime>
  <Words>1368</Words>
  <Application>Microsoft Macintosh PowerPoint</Application>
  <PresentationFormat>全屏显示(4:3)</PresentationFormat>
  <Paragraphs>239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微软雅黑</vt:lpstr>
      <vt:lpstr>Arial</vt:lpstr>
      <vt:lpstr>Calibri</vt:lpstr>
      <vt:lpstr>Franklin Gothic Book</vt:lpstr>
      <vt:lpstr>Franklin Gothic Medium</vt:lpstr>
      <vt:lpstr>研讨课模板</vt:lpstr>
      <vt:lpstr>Lecture 1 Bootloader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Project 1 – Bootloader </vt:lpstr>
      <vt:lpstr>Tips</vt:lpstr>
      <vt:lpstr>Tips</vt:lpstr>
      <vt:lpstr>Schdule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蒋德钧</dc:creator>
  <cp:lastModifiedBy>德钧 蒋</cp:lastModifiedBy>
  <cp:revision>630</cp:revision>
  <cp:lastPrinted>2020-09-14T16:35:00Z</cp:lastPrinted>
  <dcterms:created xsi:type="dcterms:W3CDTF">2016-08-17T03:13:00Z</dcterms:created>
  <dcterms:modified xsi:type="dcterms:W3CDTF">2023-09-11T02:39:14Z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02C92756514E4D71BD0B01C3BD3B5FB8_12</vt:lpwstr>
  </property>
  <property fmtid="{D5CDD505-2E9C-101B-9397-08002B2CF9AE}" pid="3" name="KSOProductBuildVer">
    <vt:lpwstr>2052-11.1.0.14309</vt:lpwstr>
  </property>
</Properties>
</file>