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10"/>
  </p:notesMasterIdLst>
  <p:sldIdLst>
    <p:sldId id="256" r:id="rId5"/>
    <p:sldId id="284" r:id="rId6"/>
    <p:sldId id="349" r:id="rId7"/>
    <p:sldId id="350" r:id="rId8"/>
    <p:sldId id="348" r:id="rId9"/>
  </p:sldIdLst>
  <p:sldSz cx="12192000" cy="6858000"/>
  <p:notesSz cx="6858000" cy="9144000"/>
  <p:defaultTextStyle>
    <a:defPPr>
      <a:defRPr lang="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-168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88C29-9E04-4B26-9F0D-4A69CE9FE1A5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0407-935A-438B-AF66-28803EDE65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45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04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18E17-E86B-4918-AC6E-373CA9D866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90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47124D-D927-400B-B59C-CEDBD507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6ADF6CE-9ECB-46C3-934F-B81BC2BE0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anchor="b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DF7C0A-1B3B-401D-A625-E7F87B1DFE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0" y="3013206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DA6D2C5-E6A9-4A27-AE58-9CEDCFCB4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solidFill>
                  <a:schemeClr val="tx2"/>
                </a:solidFill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solidFill>
                <a:schemeClr val="tx2"/>
              </a:solidFill>
              <a:cs typeface="Segoe UI Semilight" panose="020B04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147A7F-B058-475D-BA3A-E1807E37B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EDB5FC-CA7C-4369-A121-67C4C93A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814F19-D3DA-42AB-AAD4-22D54FE3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26634-B312-428E-8F30-17C18904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1AC832B9-3155-477F-89D0-A170836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7801D982-FEE5-4484-AD95-86DEE2E5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5F932331-BB94-49D3-9E40-67111663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653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265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2926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2987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53617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54229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B9ADE-90DA-4820-BE03-6440FAF8B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1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4039C-77F7-44AD-AEB2-A6079C9DA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6E930C2-F546-4C94-BF53-6C7C8A57E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4749276" cy="2592425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400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3F81DC1-1A78-495F-B862-27847D0EE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3856314"/>
            <a:ext cx="4749275" cy="1858686"/>
          </a:xfrm>
        </p:spPr>
        <p:txBody>
          <a:bodyPr anchor="t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solidFill>
                  <a:schemeClr val="tx2"/>
                </a:solidFill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solidFill>
                <a:schemeClr val="tx2"/>
              </a:solidFill>
              <a:cs typeface="Segoe UI Semilight" panose="020B0402040204020203" pitchFamily="34" charset="0"/>
            </a:endParaRP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F44B6D46-2238-46D9-8D7F-730BDD0C14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7447" y="1066800"/>
            <a:ext cx="2405746" cy="22620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B600C62E-9610-468D-B50C-B5D55DB2D0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92404" y="1066800"/>
            <a:ext cx="2405746" cy="22620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Picture Placeholder 20">
            <a:extLst>
              <a:ext uri="{FF2B5EF4-FFF2-40B4-BE49-F238E27FC236}">
                <a16:creationId xmlns:a16="http://schemas.microsoft.com/office/drawing/2014/main" id="{03A822E7-844A-4C6F-9941-ACCF803F61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7447" y="3443645"/>
            <a:ext cx="2405746" cy="22620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Picture Placeholder 20">
            <a:extLst>
              <a:ext uri="{FF2B5EF4-FFF2-40B4-BE49-F238E27FC236}">
                <a16:creationId xmlns:a16="http://schemas.microsoft.com/office/drawing/2014/main" id="{07DE9330-8C8A-4B8E-A4C6-F84147872A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92405" y="3443645"/>
            <a:ext cx="2405746" cy="22620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693CD890-5369-4257-9426-7FA8B9FD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20XX</a:t>
            </a:r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3A86BCFE-67DF-4B63-AC7B-74E66919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764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1301AADD-E25B-4AB6-A4E4-E95CFB98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27648"/>
            <a:ext cx="1295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43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87E59D-6BE5-4CB5-B3B3-BAF69EFA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688598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13BFBD-7478-4683-BA2C-E7BFC660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FF916-2B4D-4DC1-AD98-AF8F2EFD4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0B3D3-8262-4D62-8B77-51C5FF58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D44A1B8E-1071-45A0-8A94-0AA7F201E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5149" y="3412114"/>
            <a:ext cx="4952681" cy="275030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DF6FCAD9-068D-41D9-A5F4-E22F2D2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02EFB4-17A2-4345-82DA-89EF34B5E9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81801" y="380991"/>
            <a:ext cx="4856144" cy="192541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EC3DFC6E-6D3D-48C3-BD9E-33878CD86D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81800" y="2376797"/>
            <a:ext cx="4856144" cy="192541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7EC41F32-B997-4949-A553-260965B03F3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1800" y="4379170"/>
            <a:ext cx="4856144" cy="192541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3E86EC02-7D1A-4CB3-B376-1044BEF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27648"/>
            <a:ext cx="3810000" cy="365125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Presentation title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F1ABD226-6012-4821-BD32-E8E6EB95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27648"/>
            <a:ext cx="533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836EA2-D914-4028-95BF-1B97B17FE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DFAD1-E970-4A5F-98F7-D42CA9D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3E32FB-4A5F-4D36-A227-CF26EBF0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9DA8CA5C-5748-45EE-B537-5A44A3BFC6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175" y="0"/>
            <a:ext cx="6196013" cy="4602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5015D873-DDCC-44AF-AE80-703ED88AEC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0718" y="327025"/>
            <a:ext cx="5073194" cy="394998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16E99B66-5BC0-4B16-807E-B513E327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20XX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086E91BF-4612-41A6-9A9F-AA6236BF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327648"/>
            <a:ext cx="397642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F65A627F-E36A-460F-AD3C-7B63B500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327648"/>
            <a:ext cx="116689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0B4F7D-E398-40AA-9F3C-F3D59A3F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88EFA-705D-45DA-BB3E-901ED20AF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C378B-9DA9-4513-BF84-7422A1AE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924BE58-42FE-46C1-9582-9E08FAFE0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200400"/>
            <a:ext cx="4633913" cy="29130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2724A1-1A21-49B5-9057-269BD5D624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08749" y="862806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d Tabl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C7413-1C75-42B7-9BFD-E0E14118F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FDE2-61AF-4DEB-BF43-3694E008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8D0D73E-DE18-4A23-B6FB-5182A78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12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BDED38F6-34C9-4DB4-9BBF-DEBC4124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FBD13A29-DF90-4047-B6E5-DFA75D6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327648"/>
            <a:ext cx="3976429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DD0AF7D0-41AD-41E1-84B0-436A90E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327648"/>
            <a:ext cx="1166892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2580089F-49C9-440C-8318-24576EE00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EEF06-129C-4E9F-BB08-1F653A08D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FBDB-1B30-4054-9EAE-3085105D69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275" y="865762"/>
            <a:ext cx="10198776" cy="4056968"/>
          </a:xfrm>
        </p:spPr>
        <p:txBody>
          <a:bodyPr anchor="b"/>
          <a:lstStyle>
            <a:lvl1pPr algn="ctr">
              <a:lnSpc>
                <a:spcPct val="110000"/>
              </a:lnSpc>
              <a:spcBef>
                <a:spcPts val="100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F34EB02-AC27-416D-A53F-77F9841B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5101548"/>
            <a:ext cx="9781327" cy="502958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8F9B1-9C80-43D7-9EEB-62368C6E4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F8183-B975-40ED-AF54-2E47480E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F15006B-9319-46AF-AE0D-7BBBA5A5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9001"/>
            <a:ext cx="10348147" cy="13886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EF966BF4-C741-471C-BD3E-40536108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20XX</a:t>
            </a:r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E4052D32-8B32-4C10-8FF9-3CC40E7F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423F6085-8F80-41B9-9BA1-8719DDB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2533-4333-455C-A755-FD0DB69511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2113" y="217488"/>
            <a:ext cx="11407775" cy="43449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EB1B99-4A44-424D-960B-E39E95E47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4B9F2D-4BC8-49AA-AF37-3F0C8E5A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9607F4D-1EB7-4A8D-BDBE-3FBD5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785"/>
            <a:ext cx="10348147" cy="15726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D059A74B-DC70-4E6A-8B79-92049E91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20XX</a:t>
            </a:r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60A3B447-230B-4641-9E61-C6AFA8AD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D891FDCC-CEC5-46EA-83E5-AF23164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2BDF-BBAF-4198-8203-F269CA203E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9025" y="209550"/>
            <a:ext cx="10013950" cy="414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FDE745-8E05-475F-BC08-E9B8B01E6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4AB668B-5364-48F5-8E6A-67B8A330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pc="12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D62CE-FD0C-47C1-94CE-C2F8B5AA8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0F5829-71BC-4CC0-A88E-2D9B5D18E8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12288" y="1719628"/>
            <a:ext cx="4307865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D2F63FE-D5D7-44B0-B72C-D45AA6EE12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12900" y="2332649"/>
            <a:ext cx="4306888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0314D87-B4EE-460E-B18F-73BD139111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6350" y="1719628"/>
            <a:ext cx="4307865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6020A13-A1EE-4B0D-9E98-DEC8824C59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6838" y="2332649"/>
            <a:ext cx="4306888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DB65338A-C6F0-4F28-B7EA-064B872F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5743896B-BFE2-4F6B-B431-CF4B29CD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1F6558AB-F8E9-4605-A5ED-FE3F46A1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3B850FF-6169-4056-8077-06FFA93A53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6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0B2BB2-146B-4714-8570-77C449AB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/>
          <a:lstStyle/>
          <a:p>
            <a:r xmlns:a="http://schemas.openxmlformats.org/drawingml/2006/main">
              <a:rPr lang="th" dirty="0"/>
              <a:t>เกมมินิทำลายอิฐ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58CF8B8-D058-4FD3-9B2C-5511E2BCDE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3876" y="3061332"/>
            <a:ext cx="8604103" cy="3854030"/>
          </a:xfrm>
        </p:spPr>
      </p:pic>
    </p:spTree>
    <p:extLst>
      <p:ext uri="{BB962C8B-B14F-4D97-AF65-F5344CB8AC3E}">
        <p14:creationId xmlns:p14="http://schemas.microsoft.com/office/powerpoint/2010/main" val="31066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E2FE00C-A4E7-4DD3-BED5-5746528E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688598"/>
          </a:xfrm>
        </p:spPr>
        <p:txBody>
          <a:bodyPr/>
          <a:lstStyle/>
          <a:p>
            <a:r xmlns:a="http://schemas.openxmlformats.org/drawingml/2006/main">
              <a:rPr lang="th" dirty="0"/>
              <a:t>ขั้นตอนที่ 1</a:t>
            </a:r>
          </a:p>
        </p:txBody>
      </p:sp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8870D893-2423-4900-AACF-892913F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h" noProof="0" dirty="0"/>
              <a:t>20XX</a:t>
            </a:r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3F5D567B-B4E7-46C3-99A9-F2F32FA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27648"/>
            <a:ext cx="3810000" cy="365125"/>
          </a:xfrm>
        </p:spPr>
        <p:txBody>
          <a:bodyPr/>
          <a:lstStyle/>
          <a:p>
            <a:r xmlns:a="http://schemas.openxmlformats.org/drawingml/2006/main">
              <a:rPr lang="th" dirty="0"/>
              <a:t>หัวข้อการนำเสนอ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51CFCC1B-86D5-4E89-A5FA-944094D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27648"/>
            <a:ext cx="533400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E9BBB77-9E19-4124-A9E3-827FEEC6F4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8719" t="-1587" r="39697" b="1587"/>
          <a:stretch/>
        </p:blipFill>
        <p:spPr>
          <a:xfrm>
            <a:off x="6781800" y="2380080"/>
            <a:ext cx="4856144" cy="1925415"/>
          </a:xfr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F43B7B-16C7-4D16-B78B-27B06E5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9B26D2-11B0-4CC1-BFD1-35434C2B2B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2FC68F-6AC1-4AC1-980D-E656E680F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 xmlns:a="http://schemas.openxmlformats.org/drawingml/2006/main">
              <a:rPr lang="th" dirty="0"/>
              <a:t>เราสร้างมันโดยใช้ไลบรารี Python ที่เรียก </a:t>
            </a:r>
            <a:r xmlns:a="http://schemas.openxmlformats.org/drawingml/2006/main">
              <a:rPr lang="th" dirty="0" err="1"/>
              <a:t>tkinter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25412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E2FE00C-A4E7-4DD3-BED5-5746528E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688598"/>
          </a:xfrm>
        </p:spPr>
        <p:txBody>
          <a:bodyPr/>
          <a:lstStyle/>
          <a:p>
            <a:r xmlns:a="http://schemas.openxmlformats.org/drawingml/2006/main">
              <a:rPr lang="th" dirty="0"/>
              <a:t>ขั้นตอนที่ 2</a:t>
            </a:r>
          </a:p>
        </p:txBody>
      </p:sp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8870D893-2423-4900-AACF-892913F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h" noProof="0" dirty="0"/>
              <a:t>20XX</a:t>
            </a:r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3F5D567B-B4E7-46C3-99A9-F2F32FA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27648"/>
            <a:ext cx="3810000" cy="365125"/>
          </a:xfrm>
        </p:spPr>
        <p:txBody>
          <a:bodyPr/>
          <a:lstStyle/>
          <a:p>
            <a:r xmlns:a="http://schemas.openxmlformats.org/drawingml/2006/main">
              <a:rPr lang="th" dirty="0"/>
              <a:t>หัวข้อการนำเสนอ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51CFCC1B-86D5-4E89-A5FA-944094D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27648"/>
            <a:ext cx="533400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2FC68F-6AC1-4AC1-980D-E656E680F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5149" y="2791326"/>
            <a:ext cx="4952681" cy="3371095"/>
          </a:xfrm>
        </p:spPr>
        <p:txBody>
          <a:bodyPr>
            <a:normAutofit fontScale="62500" lnSpcReduction="20000"/>
          </a:bodyPr>
          <a:lstStyle/>
          <a:p>
            <a:r xmlns:a="http://schemas.openxmlformats.org/drawingml/2006/main">
              <a:rPr lang="th" dirty="0"/>
              <a:t>ตรวจสอบวิธีการชน</a:t>
            </a:r>
          </a:p>
          <a:p>
            <a:r xmlns:a="http://schemas.openxmlformats.org/drawingml/2006/main">
              <a:rPr lang="th" dirty="0" err="1"/>
              <a:t>ball_coords </a:t>
            </a:r>
            <a:r xmlns:a="http://schemas.openxmlformats.org/drawingml/2006/main">
              <a:rPr lang="th" dirty="0"/>
              <a:t>= </a:t>
            </a:r>
            <a:r xmlns:a="http://schemas.openxmlformats.org/drawingml/2006/main">
              <a:rPr lang="th" dirty="0" err="1"/>
              <a:t>self.ball.get_position </a:t>
            </a:r>
            <a:r xmlns:a="http://schemas.openxmlformats.org/drawingml/2006/main">
              <a:rPr lang="th" dirty="0"/>
              <a:t>(): ดึงข้อมูลตำแหน่งปัจจุบันของลูกบอล</a:t>
            </a:r>
          </a:p>
          <a:p>
            <a:r xmlns:a="http://schemas.openxmlformats.org/drawingml/2006/main">
              <a:rPr lang="th" dirty="0"/>
              <a:t>items = </a:t>
            </a:r>
            <a:r xmlns:a="http://schemas.openxmlformats.org/drawingml/2006/main">
              <a:rPr lang="th" dirty="0" err="1"/>
              <a:t>self.canvas.find_overlapping </a:t>
            </a:r>
            <a:r xmlns:a="http://schemas.openxmlformats.org/drawingml/2006/main">
              <a:rPr lang="th" dirty="0"/>
              <a:t>(* </a:t>
            </a:r>
            <a:r xmlns:a="http://schemas.openxmlformats.org/drawingml/2006/main">
              <a:rPr lang="th" dirty="0" err="1"/>
              <a:t>ball_coords </a:t>
            </a:r>
            <a:r xmlns:a="http://schemas.openxmlformats.org/drawingml/2006/main">
              <a:rPr lang="th" dirty="0"/>
              <a:t>): ใช้ เมธอด </a:t>
            </a:r>
            <a:r xmlns:a="http://schemas.openxmlformats.org/drawingml/2006/main">
              <a:rPr lang="th" dirty="0" err="1"/>
              <a:t>find_overlapping </a:t>
            </a:r>
            <a:r xmlns:a="http://schemas.openxmlformats.org/drawingml/2006/main">
              <a:rPr lang="th" dirty="0"/>
              <a:t>ของแคนวาสเพื่อค้นหาไอเท็มทั้งหมดที่ทับซ้อนกับตำแหน่งของลูกบอล ตัวดำเนินการ * จะแยกทู เพิล </a:t>
            </a:r>
            <a:r xmlns:a="http://schemas.openxmlformats.org/drawingml/2006/main">
              <a:rPr lang="th" dirty="0" err="1"/>
              <a:t>ball_coords </a:t>
            </a:r>
            <a:r xmlns:a="http://schemas.openxmlformats.org/drawingml/2006/main">
              <a:rPr lang="th" dirty="0"/>
              <a:t>ออกเป็นอาร์กิวเมนต์ที่แยกจากกัน</a:t>
            </a:r>
          </a:p>
          <a:p>
            <a:r xmlns:a="http://schemas.openxmlformats.org/drawingml/2006/main">
              <a:rPr lang="th" dirty="0"/>
              <a:t>objects = [ </a:t>
            </a:r>
            <a:r xmlns:a="http://schemas.openxmlformats.org/drawingml/2006/main">
              <a:rPr lang="th" dirty="0" err="1"/>
              <a:t>self.items </a:t>
            </a:r>
            <a:r xmlns:a="http://schemas.openxmlformats.org/drawingml/2006/main">
              <a:rPr lang="th" dirty="0"/>
              <a:t>[x] for x in items if x in </a:t>
            </a:r>
            <a:r xmlns:a="http://schemas.openxmlformats.org/drawingml/2006/main">
              <a:rPr lang="th" dirty="0" err="1"/>
              <a:t>self.items </a:t>
            </a:r>
            <a:r xmlns:a="http://schemas.openxmlformats.org/drawingml/2006/main">
              <a:rPr lang="th" dirty="0"/>
              <a:t>]: สร้างรายการของออบเจ็กต์ที่ทับซ้อนกับลูกบอล โดยจะกรองรายการไอเท็มเพื่อรวมเฉพาะไอเท็มที่มีอยู่ใน </a:t>
            </a:r>
            <a:r xmlns:a="http://schemas.openxmlformats.org/drawingml/2006/main">
              <a:rPr lang="th" dirty="0"/>
              <a:t>พจนานุกรม </a:t>
            </a:r>
            <a:r xmlns:a="http://schemas.openxmlformats.org/drawingml/2006/main">
              <a:rPr lang="th" dirty="0" err="1"/>
              <a:t>self.items เท่านั้น</a:t>
            </a:r>
          </a:p>
          <a:p>
            <a:r xmlns:a="http://schemas.openxmlformats.org/drawingml/2006/main">
              <a:rPr lang="th" dirty="0" err="1"/>
              <a:t>self.ball.collide </a:t>
            </a:r>
            <a:r xmlns:a="http://schemas.openxmlformats.org/drawingml/2006/main">
              <a:rPr lang="th" dirty="0"/>
              <a:t>(objects): เรียกใช้เมธอด collide ของลูกบอล โดยส่งรายการของอ็อบเจ็กต์ที่ทับซ้อนกันเป็นอาร์กิวเมนต์ เมธอดนี้ไม่ได้แสดงอยู่ในโค้ดที่ให้มา แต่มีแนวโน้มว่าจะจัดการกับตรรกะการชนกัน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4FC67-D104-4987-BC61-C0AC0B38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22" y="2050777"/>
            <a:ext cx="643027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E2FE00C-A4E7-4DD3-BED5-5746528E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688598"/>
          </a:xfrm>
        </p:spPr>
        <p:txBody>
          <a:bodyPr/>
          <a:lstStyle/>
          <a:p>
            <a:r xmlns:a="http://schemas.openxmlformats.org/drawingml/2006/main">
              <a:rPr lang="th" dirty="0"/>
              <a:t>ขั้นตอนที่ 3</a:t>
            </a:r>
          </a:p>
        </p:txBody>
      </p:sp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8870D893-2423-4900-AACF-892913F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h" noProof="0" dirty="0"/>
              <a:t>20XX</a:t>
            </a:r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3F5D567B-B4E7-46C3-99A9-F2F32FA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27648"/>
            <a:ext cx="3810000" cy="365125"/>
          </a:xfrm>
        </p:spPr>
        <p:txBody>
          <a:bodyPr/>
          <a:lstStyle/>
          <a:p>
            <a:r xmlns:a="http://schemas.openxmlformats.org/drawingml/2006/main">
              <a:rPr lang="th" dirty="0"/>
              <a:t>หัวข้อการนำเสนอ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51CFCC1B-86D5-4E89-A5FA-944094D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27648"/>
            <a:ext cx="533400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E9BBB77-9E19-4124-A9E3-827FEEC6F4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900" r="3900"/>
          <a:stretch/>
        </p:blipFill>
        <p:spPr>
          <a:xfrm>
            <a:off x="6781800" y="2380080"/>
            <a:ext cx="4856144" cy="1925415"/>
          </a:xfr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F43B7B-16C7-4D16-B78B-27B06E533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9B26D2-11B0-4CC1-BFD1-35434C2B2B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2FC68F-6AC1-4AC1-980D-E656E680F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5149" y="2380080"/>
            <a:ext cx="4952681" cy="3890928"/>
          </a:xfrm>
        </p:spPr>
        <p:txBody>
          <a:bodyPr>
            <a:normAutofit fontScale="70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th" dirty="0"/>
              <a:t>วงจรเกมหลัก</a:t>
            </a:r>
          </a:p>
          <a:p>
            <a:r xmlns:a="http://schemas.openxmlformats.org/drawingml/2006/main">
              <a:rPr lang="th" dirty="0"/>
              <a:t>หาก __name__ == '__main__':: นี่คือข้อกำหนดการป้องกันที่รับประกันว่าโค้ดภายในบล็อกนี้จะรันเฉพาะเมื่อมีการเรียกใช้สคริปต์โดยตรง (กล่าวคือ ไม่ใช่เมื่อนำเข้ามาเป็นโมดูลโดยสคริปต์อื่น)</a:t>
            </a:r>
          </a:p>
          <a:p>
            <a:r xmlns:a="http://schemas.openxmlformats.org/drawingml/2006/main">
              <a:rPr lang="th" dirty="0"/>
              <a:t>root = </a:t>
            </a:r>
            <a:r xmlns:a="http://schemas.openxmlformats.org/drawingml/2006/main">
              <a:rPr lang="th" dirty="0" err="1"/>
              <a:t>tk.Tk (): สร้างหน้าต่าง </a:t>
            </a:r>
            <a:r xmlns:a="http://schemas.openxmlformats.org/drawingml/2006/main">
              <a:rPr lang="th" dirty="0" err="1"/>
              <a:t>Tkinter </a:t>
            </a:r>
            <a:r xmlns:a="http://schemas.openxmlformats.org/drawingml/2006/main">
              <a:rPr lang="th" dirty="0"/>
              <a:t>ใหม่ </a:t>
            </a:r>
            <a:r xmlns:a="http://schemas.openxmlformats.org/drawingml/2006/main">
              <a:rPr lang="th" dirty="0"/>
              <a:t>(หน้าต่างรูท)</a:t>
            </a:r>
          </a:p>
          <a:p>
            <a:r xmlns:a="http://schemas.openxmlformats.org/drawingml/2006/main">
              <a:rPr lang="th" dirty="0" err="1"/>
              <a:t>root.title </a:t>
            </a:r>
            <a:r xmlns:a="http://schemas.openxmlformats.org/drawingml/2006/main">
              <a:rPr lang="th" dirty="0"/>
              <a:t>('ทำลายอิฐเหล่านั้น!'): ตั้งชื่อเรื่องของหน้าต่าง</a:t>
            </a:r>
          </a:p>
          <a:p>
            <a:r xmlns:a="http://schemas.openxmlformats.org/drawingml/2006/main">
              <a:rPr lang="th" dirty="0"/>
              <a:t>เกม = Game(root): สร้างอินสแตนซ์ใหม่ของคลาส Game โดยส่งหน้าต่าง root เป็นอาร์กิวเมนต์</a:t>
            </a:r>
          </a:p>
          <a:p>
            <a:r xmlns:a="http://schemas.openxmlformats.org/drawingml/2006/main">
              <a:rPr lang="th" dirty="0" err="1"/>
              <a:t>game.mainloop </a:t>
            </a:r>
            <a:r xmlns:a="http://schemas.openxmlformats.org/drawingml/2006/main">
              <a:rPr lang="th" dirty="0"/>
              <a:t>(): เริ่มลูปเหตุการณ์หลักของเกม วิธีการนี้จะบล็อกจนกว่าหน้าต่างเกมจะปิดลง</a:t>
            </a:r>
          </a:p>
        </p:txBody>
      </p:sp>
    </p:spTree>
    <p:extLst>
      <p:ext uri="{BB962C8B-B14F-4D97-AF65-F5344CB8AC3E}">
        <p14:creationId xmlns:p14="http://schemas.microsoft.com/office/powerpoint/2010/main" val="382492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0C4FDB-0CD0-4A24-86DA-1A1D1D16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4749276" cy="2592425"/>
          </a:xfrm>
        </p:spPr>
        <p:txBody>
          <a:bodyPr/>
          <a:lstStyle/>
          <a:p>
            <a:r xmlns:a="http://schemas.openxmlformats.org/drawingml/2006/main">
              <a:rPr lang="th" dirty="0"/>
              <a:t>ขอบคุณ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8E3932-CA6C-420E-9ABA-34B69620C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3856314"/>
            <a:ext cx="4749275" cy="18586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E6DC388C-72CE-4D2C-AA32-E1FF83F5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h" noProof="0" dirty="0"/>
              <a:t>20XX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FD50BB59-A665-4D1E-BAE0-8D16426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7648"/>
            <a:ext cx="4114800" cy="365125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h" noProof="0" dirty="0"/>
              <a:t>หัวข้อการนำเสนอ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6E5A4EB-E183-4EF0-8266-412826AC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27648"/>
            <a:ext cx="1295400" cy="365125"/>
          </a:xfrm>
        </p:spPr>
        <p:txBody>
          <a:bodyPr/>
          <a:lstStyle/>
          <a:p>
            <a:pPr lvl="0"/>
            <a:fld id="{73B850FF-6169-4056-8077-06FFA93A5366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9D2DA-956E-4443-8BED-FDC23BE1F4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E533DF-8B4D-4638-9701-F7D1C8647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85C8D53-621E-4B83-8EC6-1EEAEE6E93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38FF5C6-A4F7-4C61-9D2D-A290F53378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30428018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_Win32_JC_SL_v2.potx" id="{3AE72815-1858-46F4-811F-A326AF0F1EC5}" vid="{2AFCD58D-8B70-4D6F-B6A4-85E45CC650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0DF15B-6C3C-4D75-B10D-16EE1DCCB6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6CE74E-0E49-4DCF-8160-81B293B5DD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578DBA-2233-4100-A154-9B2EE99CB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Blockprint design</Template>
  <TotalTime>13</TotalTime>
  <Words>329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Calibri</vt:lpstr>
      <vt:lpstr>BlockprintVTI</vt:lpstr>
      <vt:lpstr>Brick breaker mini game</vt:lpstr>
      <vt:lpstr>Step 1 </vt:lpstr>
      <vt:lpstr>Step 2 </vt:lpstr>
      <vt:lpstr>Step 3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breaker mini game</dc:title>
  <dc:creator>Steven Fii</dc:creator>
  <cp:lastModifiedBy>Steven Fii</cp:lastModifiedBy>
  <cp:revision>2</cp:revision>
  <dcterms:created xsi:type="dcterms:W3CDTF">2024-10-14T19:51:14Z</dcterms:created>
  <dcterms:modified xsi:type="dcterms:W3CDTF">2024-10-14T20:04:23Z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