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10"/>
  </p:notesMasterIdLst>
  <p:sldIdLst>
    <p:sldId id="256" r:id="rId5"/>
    <p:sldId id="284" r:id="rId6"/>
    <p:sldId id="349" r:id="rId7"/>
    <p:sldId id="350" r:id="rId8"/>
    <p:sldId id="34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p:scale>
          <a:sx n="66" d="100"/>
          <a:sy n="66" d="100"/>
        </p:scale>
        <p:origin x="-168" y="1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8C29-9E04-4B26-9F0D-4A69CE9FE1A5}" type="datetimeFigureOut">
              <a:rPr lang="en-US" smtClean="0"/>
              <a:t>10/15/2024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E0407-935A-438B-AF66-28803EDE65A9}" type="slidenum">
              <a:rPr lang="en-US" smtClean="0"/>
              <a:t>‹#›</a:t>
            </a:fld>
            <a:endParaRPr lang="en-US" dirty="0"/>
          </a:p>
        </p:txBody>
      </p:sp>
    </p:spTree>
    <p:extLst>
      <p:ext uri="{BB962C8B-B14F-4D97-AF65-F5344CB8AC3E}">
        <p14:creationId xmlns:p14="http://schemas.microsoft.com/office/powerpoint/2010/main" val="19079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45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804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905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2">
            <a:alpha val="7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47124D-D927-400B-B59C-CEDBD507BE0C}"/>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rot="16200000">
            <a:off x="43976" y="-43974"/>
            <a:ext cx="1447800" cy="1535750"/>
          </a:xfrm>
          <a:prstGeom prst="rect">
            <a:avLst/>
          </a:prstGeom>
        </p:spPr>
      </p:pic>
      <p:sp>
        <p:nvSpPr>
          <p:cNvPr id="10" name="Title 1">
            <a:extLst>
              <a:ext uri="{FF2B5EF4-FFF2-40B4-BE49-F238E27FC236}">
                <a16:creationId xmlns:a16="http://schemas.microsoft.com/office/drawing/2014/main" id="{D6ADF6CE-9ECB-46C3-934F-B81BC2BE0449}"/>
              </a:ext>
            </a:extLst>
          </p:cNvPr>
          <p:cNvSpPr>
            <a:spLocks noGrp="1"/>
          </p:cNvSpPr>
          <p:nvPr>
            <p:ph type="ctrTitle"/>
          </p:nvPr>
        </p:nvSpPr>
        <p:spPr>
          <a:xfrm>
            <a:off x="1293876" y="304801"/>
            <a:ext cx="9601200" cy="1534297"/>
          </a:xfrm>
        </p:spPr>
        <p:txBody>
          <a:bodyPr anchor="b">
            <a:normAutofit/>
          </a:bodyPr>
          <a:lstStyle>
            <a:lvl1pPr algn="ctr">
              <a:defRPr>
                <a:solidFill>
                  <a:schemeClr val="tx2"/>
                </a:solidFill>
              </a:defRPr>
            </a:lvl1pPr>
          </a:lstStyle>
          <a:p>
            <a:pPr>
              <a:lnSpc>
                <a:spcPct val="100000"/>
              </a:lnSpc>
            </a:pPr>
            <a:r>
              <a:rPr lang="en-US" sz="4400" spc="120">
                <a:solidFill>
                  <a:schemeClr val="tx2"/>
                </a:solidFill>
                <a:cs typeface="Posterama" panose="020B0504020200020000" pitchFamily="34" charset="0"/>
              </a:rPr>
              <a:t>Click to edit Master title style</a:t>
            </a:r>
            <a:endParaRPr lang="en-US" sz="4400" spc="120" dirty="0">
              <a:solidFill>
                <a:schemeClr val="tx2"/>
              </a:solidFill>
              <a:cs typeface="Posterama" panose="020B0504020200020000" pitchFamily="34" charset="0"/>
            </a:endParaRPr>
          </a:p>
        </p:txBody>
      </p:sp>
      <p:sp>
        <p:nvSpPr>
          <p:cNvPr id="19" name="Picture Placeholder 18">
            <a:extLst>
              <a:ext uri="{FF2B5EF4-FFF2-40B4-BE49-F238E27FC236}">
                <a16:creationId xmlns:a16="http://schemas.microsoft.com/office/drawing/2014/main" id="{62DF7C0A-1B3B-401D-A625-E7F87B1DFE07}"/>
              </a:ext>
            </a:extLst>
          </p:cNvPr>
          <p:cNvSpPr>
            <a:spLocks noGrp="1"/>
          </p:cNvSpPr>
          <p:nvPr>
            <p:ph type="pic" sz="quarter" idx="13" hasCustomPrompt="1"/>
          </p:nvPr>
        </p:nvSpPr>
        <p:spPr>
          <a:xfrm>
            <a:off x="619840" y="3013206"/>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a:solidFill>
                  <a:schemeClr val="tx2"/>
                </a:solidFill>
              </a:defRPr>
            </a:lvl1pPr>
          </a:lstStyle>
          <a:p>
            <a:r>
              <a:rPr lang="en-US" dirty="0"/>
              <a:t>Click to add photo</a:t>
            </a:r>
          </a:p>
        </p:txBody>
      </p:sp>
      <p:sp>
        <p:nvSpPr>
          <p:cNvPr id="11" name="Subtitle 2">
            <a:extLst>
              <a:ext uri="{FF2B5EF4-FFF2-40B4-BE49-F238E27FC236}">
                <a16:creationId xmlns:a16="http://schemas.microsoft.com/office/drawing/2014/main" id="{ADA6D2C5-E6A9-4A27-AE58-9CEDCFCB4C92}"/>
              </a:ext>
            </a:extLst>
          </p:cNvPr>
          <p:cNvSpPr>
            <a:spLocks noGrp="1"/>
          </p:cNvSpPr>
          <p:nvPr>
            <p:ph type="subTitle" idx="1"/>
          </p:nvPr>
        </p:nvSpPr>
        <p:spPr>
          <a:xfrm>
            <a:off x="1712976" y="1905001"/>
            <a:ext cx="8763001" cy="962442"/>
          </a:xfrm>
        </p:spPr>
        <p:txBody>
          <a:bodyPr anchor="t"/>
          <a:lstStyle>
            <a:lvl1pPr marL="0" indent="0" algn="ctr">
              <a:buNone/>
              <a:defRPr>
                <a:solidFill>
                  <a:schemeClr val="tx2"/>
                </a:solidFill>
              </a:defRPr>
            </a:lvl1pPr>
          </a:lstStyle>
          <a:p>
            <a:pPr>
              <a:lnSpc>
                <a:spcPct val="110000"/>
              </a:lnSpc>
            </a:pPr>
            <a:r>
              <a:rPr lang="en-US" sz="2200">
                <a:solidFill>
                  <a:schemeClr val="tx2"/>
                </a:solidFill>
                <a:cs typeface="Segoe UI Semilight" panose="020B0402040204020203" pitchFamily="34" charset="0"/>
              </a:rPr>
              <a:t>Click to edit Master subtitle style</a:t>
            </a:r>
            <a:endParaRPr lang="en-US" sz="2200" dirty="0">
              <a:solidFill>
                <a:schemeClr val="tx2"/>
              </a:solidFill>
              <a:cs typeface="Segoe UI Semilight" panose="020B0402040204020203" pitchFamily="34" charset="0"/>
            </a:endParaRPr>
          </a:p>
        </p:txBody>
      </p:sp>
      <p:pic>
        <p:nvPicPr>
          <p:cNvPr id="12" name="Picture 11">
            <a:extLst>
              <a:ext uri="{FF2B5EF4-FFF2-40B4-BE49-F238E27FC236}">
                <a16:creationId xmlns:a16="http://schemas.microsoft.com/office/drawing/2014/main" id="{7B147A7F-B058-475D-BA3A-E1807E37B5D5}"/>
              </a:ext>
              <a:ext uri="{C183D7F6-B498-43B3-948B-1728B52AA6E4}">
                <adec:decorative xmlns:adec="http://schemas.microsoft.com/office/drawing/2017/decorative" val="1"/>
              </a:ext>
            </a:extLst>
          </p:cNvPr>
          <p:cNvPicPr>
            <a:picLocks noChangeAspect="1"/>
          </p:cNvPicPr>
          <p:nvPr userDrawn="1"/>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820400" y="3144779"/>
            <a:ext cx="1371600" cy="2548349"/>
          </a:xfrm>
          <a:prstGeom prst="rect">
            <a:avLst/>
          </a:prstGeom>
        </p:spPr>
      </p:pic>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3 Column">
    <p:bg>
      <p:bgPr>
        <a:solidFill>
          <a:schemeClr val="bg2">
            <a:alpha val="7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EDB5FC-CA7C-4369-A121-67C4C93AB4B9}"/>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744200" y="0"/>
            <a:ext cx="1447800" cy="1535750"/>
          </a:xfrm>
          <a:prstGeom prst="rect">
            <a:avLst/>
          </a:prstGeom>
        </p:spPr>
      </p:pic>
      <p:sp>
        <p:nvSpPr>
          <p:cNvPr id="10" name="Title 1">
            <a:extLst>
              <a:ext uri="{FF2B5EF4-FFF2-40B4-BE49-F238E27FC236}">
                <a16:creationId xmlns:a16="http://schemas.microsoft.com/office/drawing/2014/main" id="{79814F19-D3DA-42AB-AAD4-22D54FE3743B}"/>
              </a:ext>
            </a:extLst>
          </p:cNvPr>
          <p:cNvSpPr>
            <a:spLocks noGrp="1"/>
          </p:cNvSpPr>
          <p:nvPr>
            <p:ph type="title"/>
          </p:nvPr>
        </p:nvSpPr>
        <p:spPr>
          <a:xfrm>
            <a:off x="838201" y="559814"/>
            <a:ext cx="10348146" cy="753172"/>
          </a:xfrm>
        </p:spPr>
        <p:txBody>
          <a:bodyPr anchor="t">
            <a:norm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pic>
        <p:nvPicPr>
          <p:cNvPr id="11" name="Picture 10">
            <a:extLst>
              <a:ext uri="{FF2B5EF4-FFF2-40B4-BE49-F238E27FC236}">
                <a16:creationId xmlns:a16="http://schemas.microsoft.com/office/drawing/2014/main" id="{14126634-B312-428E-8F30-17C18904047D}"/>
              </a:ext>
              <a:ext uri="{C183D7F6-B498-43B3-948B-1728B52AA6E4}">
                <adec:decorative xmlns:adec="http://schemas.microsoft.com/office/drawing/2017/decorative" val="1"/>
              </a:ext>
            </a:extLst>
          </p:cNvPr>
          <p:cNvPicPr>
            <a:picLocks noChangeAspect="1"/>
          </p:cNvPicPr>
          <p:nvPr userDrawn="1"/>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rot="10800000">
            <a:off x="-1" y="2719661"/>
            <a:ext cx="830249" cy="2548349"/>
          </a:xfrm>
          <a:prstGeom prst="rect">
            <a:avLst/>
          </a:prstGeom>
        </p:spPr>
      </p:pic>
      <p:sp>
        <p:nvSpPr>
          <p:cNvPr id="12" name="Date Placeholder 5">
            <a:extLst>
              <a:ext uri="{FF2B5EF4-FFF2-40B4-BE49-F238E27FC236}">
                <a16:creationId xmlns:a16="http://schemas.microsoft.com/office/drawing/2014/main" id="{1AC832B9-3155-477F-89D0-A170836416F1}"/>
              </a:ext>
            </a:extLst>
          </p:cNvPr>
          <p:cNvSpPr>
            <a:spLocks noGrp="1"/>
          </p:cNvSpPr>
          <p:nvPr>
            <p:ph type="dt" sz="half" idx="10"/>
          </p:nvPr>
        </p:nvSpPr>
        <p:spPr>
          <a:xfrm>
            <a:off x="838200" y="6324600"/>
            <a:ext cx="2743200" cy="365125"/>
          </a:xfrm>
        </p:spPr>
        <p:txBody>
          <a:bodyPr/>
          <a:lstStyle>
            <a:lvl1pPr>
              <a:defRPr>
                <a:solidFill>
                  <a:schemeClr val="tx1">
                    <a:alpha val="60000"/>
                  </a:schemeClr>
                </a:solidFill>
              </a:defRPr>
            </a:lvl1pPr>
          </a:lstStyle>
          <a:p>
            <a:pPr>
              <a:defRPr/>
            </a:pPr>
            <a:r>
              <a:rPr lang="en-US" dirty="0"/>
              <a:t>20XX</a:t>
            </a:r>
          </a:p>
        </p:txBody>
      </p:sp>
      <p:sp>
        <p:nvSpPr>
          <p:cNvPr id="13" name="Footer Placeholder 6">
            <a:extLst>
              <a:ext uri="{FF2B5EF4-FFF2-40B4-BE49-F238E27FC236}">
                <a16:creationId xmlns:a16="http://schemas.microsoft.com/office/drawing/2014/main" id="{7801D982-FEE5-4484-AD95-86DEE2E5D214}"/>
              </a:ext>
            </a:extLst>
          </p:cNvPr>
          <p:cNvSpPr>
            <a:spLocks noGrp="1"/>
          </p:cNvSpPr>
          <p:nvPr>
            <p:ph type="ftr" sz="quarter" idx="11"/>
          </p:nvPr>
        </p:nvSpPr>
        <p:spPr>
          <a:xfrm>
            <a:off x="4038600" y="6324600"/>
            <a:ext cx="4114800" cy="365125"/>
          </a:xfrm>
        </p:spPr>
        <p:txBody>
          <a:bodyPr/>
          <a:lstStyle>
            <a:lvl1pPr>
              <a:defRPr>
                <a:solidFill>
                  <a:schemeClr val="tx1">
                    <a:alpha val="60000"/>
                  </a:schemeClr>
                </a:solidFill>
              </a:defRPr>
            </a:lvl1pPr>
          </a:lstStyle>
          <a:p>
            <a:r>
              <a:rPr lang="en-US" dirty="0"/>
              <a:t>Presentation title</a:t>
            </a:r>
          </a:p>
        </p:txBody>
      </p:sp>
      <p:sp>
        <p:nvSpPr>
          <p:cNvPr id="14" name="Slide Number Placeholder 7">
            <a:extLst>
              <a:ext uri="{FF2B5EF4-FFF2-40B4-BE49-F238E27FC236}">
                <a16:creationId xmlns:a16="http://schemas.microsoft.com/office/drawing/2014/main" id="{5F932331-BB94-49D3-9E40-67111663B4F6}"/>
              </a:ext>
            </a:extLst>
          </p:cNvPr>
          <p:cNvSpPr>
            <a:spLocks noGrp="1"/>
          </p:cNvSpPr>
          <p:nvPr>
            <p:ph type="sldNum" sz="quarter" idx="12"/>
          </p:nvPr>
        </p:nvSpPr>
        <p:spPr>
          <a:xfrm>
            <a:off x="8610600" y="6324600"/>
            <a:ext cx="2743200" cy="365125"/>
          </a:xfrm>
        </p:spPr>
        <p:txBody>
          <a:bodyPr/>
          <a:lstStyle>
            <a:lvl1pPr>
              <a:defRPr>
                <a:solidFill>
                  <a:schemeClr val="tx1">
                    <a:alpha val="60000"/>
                  </a:schemeClr>
                </a:solidFill>
              </a:defRPr>
            </a:lvl1pPr>
          </a:lstStyle>
          <a:p>
            <a:pPr>
              <a:defRPr/>
            </a:pPr>
            <a:fld id="{73B850FF-6169-4056-8077-06FFA93A5366}" type="slidenum">
              <a:rPr lang="en-US" smtClean="0"/>
              <a:pPr>
                <a:defRPr/>
              </a:pPr>
              <a:t>‹#›</a:t>
            </a:fld>
            <a:endParaRPr lang="en-US" dirty="0"/>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05653" y="1719628"/>
            <a:ext cx="3300183"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06265"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529261" y="1719628"/>
            <a:ext cx="3300183"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52987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8053617" y="1719628"/>
            <a:ext cx="3300183"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8054229"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Tree>
    <p:extLst>
      <p:ext uri="{BB962C8B-B14F-4D97-AF65-F5344CB8AC3E}">
        <p14:creationId xmlns:p14="http://schemas.microsoft.com/office/powerpoint/2010/main" val="1920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FB9ADE-90DA-4820-BE03-6440FAF8B83E}"/>
              </a:ext>
              <a:ext uri="{C183D7F6-B498-43B3-948B-1728B52AA6E4}">
                <adec:decorative xmlns:adec="http://schemas.microsoft.com/office/drawing/2017/decorative" val="1"/>
              </a:ext>
            </a:extLst>
          </p:cNvPr>
          <p:cNvSpPr/>
          <p:nvPr userDrawn="1"/>
        </p:nvSpPr>
        <p:spPr>
          <a:xfrm rot="10800000">
            <a:off x="0" y="1"/>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Rectangle 9">
            <a:extLst>
              <a:ext uri="{FF2B5EF4-FFF2-40B4-BE49-F238E27FC236}">
                <a16:creationId xmlns:a16="http://schemas.microsoft.com/office/drawing/2014/main" id="{9FF4039C-77F7-44AD-AEB2-A6079C9DA3C9}"/>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1" name="Title 1">
            <a:extLst>
              <a:ext uri="{FF2B5EF4-FFF2-40B4-BE49-F238E27FC236}">
                <a16:creationId xmlns:a16="http://schemas.microsoft.com/office/drawing/2014/main" id="{36E930C2-F546-4C94-BF53-6C7C8A57E0B3}"/>
              </a:ext>
            </a:extLst>
          </p:cNvPr>
          <p:cNvSpPr>
            <a:spLocks noGrp="1"/>
          </p:cNvSpPr>
          <p:nvPr>
            <p:ph type="ctrTitle"/>
          </p:nvPr>
        </p:nvSpPr>
        <p:spPr>
          <a:xfrm>
            <a:off x="990600" y="1066800"/>
            <a:ext cx="4749276" cy="2592425"/>
          </a:xfrm>
        </p:spPr>
        <p:txBody>
          <a:bodyPr anchor="b">
            <a:normAutofit/>
          </a:bodyPr>
          <a:lstStyle>
            <a:lvl1pPr>
              <a:defRPr>
                <a:solidFill>
                  <a:schemeClr val="tx2"/>
                </a:solidFill>
              </a:defRPr>
            </a:lvl1pPr>
          </a:lstStyle>
          <a:p>
            <a:pPr algn="l">
              <a:lnSpc>
                <a:spcPct val="100000"/>
              </a:lnSpc>
            </a:pPr>
            <a:r>
              <a:rPr lang="en-US" sz="4400" spc="120">
                <a:solidFill>
                  <a:schemeClr val="tx2"/>
                </a:solidFill>
                <a:cs typeface="Posterama" panose="020B0504020200020000" pitchFamily="34" charset="0"/>
              </a:rPr>
              <a:t>Click to edit Master title style</a:t>
            </a:r>
            <a:endParaRPr lang="en-US" sz="4400" spc="120" dirty="0">
              <a:solidFill>
                <a:schemeClr val="tx2"/>
              </a:solidFill>
              <a:cs typeface="Posterama" panose="020B0504020200020000" pitchFamily="34" charset="0"/>
            </a:endParaRPr>
          </a:p>
        </p:txBody>
      </p:sp>
      <p:sp>
        <p:nvSpPr>
          <p:cNvPr id="12" name="Subtitle 2">
            <a:extLst>
              <a:ext uri="{FF2B5EF4-FFF2-40B4-BE49-F238E27FC236}">
                <a16:creationId xmlns:a16="http://schemas.microsoft.com/office/drawing/2014/main" id="{43F81DC1-1A78-495F-B862-27847D0EE012}"/>
              </a:ext>
            </a:extLst>
          </p:cNvPr>
          <p:cNvSpPr>
            <a:spLocks noGrp="1"/>
          </p:cNvSpPr>
          <p:nvPr>
            <p:ph type="subTitle" idx="1"/>
          </p:nvPr>
        </p:nvSpPr>
        <p:spPr>
          <a:xfrm>
            <a:off x="990599" y="3856314"/>
            <a:ext cx="4749275" cy="1858686"/>
          </a:xfrm>
        </p:spPr>
        <p:txBody>
          <a:bodyPr anchor="t"/>
          <a:lstStyle>
            <a:lvl1pPr marL="0" indent="0">
              <a:buNone/>
              <a:defRPr>
                <a:solidFill>
                  <a:schemeClr val="tx2"/>
                </a:solidFill>
              </a:defRPr>
            </a:lvl1pPr>
          </a:lstStyle>
          <a:p>
            <a:pPr algn="l">
              <a:lnSpc>
                <a:spcPct val="110000"/>
              </a:lnSpc>
            </a:pPr>
            <a:r>
              <a:rPr lang="en-US" sz="2200">
                <a:solidFill>
                  <a:schemeClr val="tx2"/>
                </a:solidFill>
                <a:cs typeface="Segoe UI Semilight" panose="020B0402040204020203" pitchFamily="34" charset="0"/>
              </a:rPr>
              <a:t>Click to edit Master subtitle style</a:t>
            </a:r>
            <a:endParaRPr lang="en-US" sz="2200" dirty="0">
              <a:solidFill>
                <a:schemeClr val="tx2"/>
              </a:solidFill>
              <a:cs typeface="Segoe UI Semilight" panose="020B0402040204020203" pitchFamily="34" charset="0"/>
            </a:endParaRPr>
          </a:p>
        </p:txBody>
      </p:sp>
      <p:sp>
        <p:nvSpPr>
          <p:cNvPr id="25" name="Picture Placeholder 20">
            <a:extLst>
              <a:ext uri="{FF2B5EF4-FFF2-40B4-BE49-F238E27FC236}">
                <a16:creationId xmlns:a16="http://schemas.microsoft.com/office/drawing/2014/main" id="{F44B6D46-2238-46D9-8D7F-730BDD0C144C}"/>
              </a:ext>
            </a:extLst>
          </p:cNvPr>
          <p:cNvSpPr>
            <a:spLocks noGrp="1"/>
          </p:cNvSpPr>
          <p:nvPr>
            <p:ph type="pic" sz="quarter" idx="13" hasCustomPrompt="1"/>
          </p:nvPr>
        </p:nvSpPr>
        <p:spPr>
          <a:xfrm>
            <a:off x="6077447" y="1066800"/>
            <a:ext cx="2405746" cy="2262033"/>
          </a:xfrm>
        </p:spPr>
        <p:txBody>
          <a:bodyPr/>
          <a:lstStyle>
            <a:lvl1pPr marL="0" indent="0" algn="ctr">
              <a:buNone/>
              <a:defRPr>
                <a:solidFill>
                  <a:schemeClr val="tx2"/>
                </a:solidFill>
              </a:defRPr>
            </a:lvl1pPr>
          </a:lstStyle>
          <a:p>
            <a:r>
              <a:rPr lang="en-US" dirty="0"/>
              <a:t>Click to add photo</a:t>
            </a:r>
          </a:p>
        </p:txBody>
      </p:sp>
      <p:sp>
        <p:nvSpPr>
          <p:cNvPr id="26" name="Picture Placeholder 20">
            <a:extLst>
              <a:ext uri="{FF2B5EF4-FFF2-40B4-BE49-F238E27FC236}">
                <a16:creationId xmlns:a16="http://schemas.microsoft.com/office/drawing/2014/main" id="{B600C62E-9610-468D-B50C-B5D55DB2D06E}"/>
              </a:ext>
            </a:extLst>
          </p:cNvPr>
          <p:cNvSpPr>
            <a:spLocks noGrp="1"/>
          </p:cNvSpPr>
          <p:nvPr>
            <p:ph type="pic" sz="quarter" idx="14" hasCustomPrompt="1"/>
          </p:nvPr>
        </p:nvSpPr>
        <p:spPr>
          <a:xfrm>
            <a:off x="8592404" y="1066800"/>
            <a:ext cx="2405746" cy="2262033"/>
          </a:xfrm>
        </p:spPr>
        <p:txBody>
          <a:bodyPr/>
          <a:lstStyle>
            <a:lvl1pPr marL="0" indent="0" algn="ctr">
              <a:buNone/>
              <a:defRPr>
                <a:solidFill>
                  <a:schemeClr val="tx2"/>
                </a:solidFill>
              </a:defRPr>
            </a:lvl1pPr>
          </a:lstStyle>
          <a:p>
            <a:r>
              <a:rPr lang="en-US" dirty="0"/>
              <a:t>Click to add photo</a:t>
            </a:r>
          </a:p>
        </p:txBody>
      </p:sp>
      <p:sp>
        <p:nvSpPr>
          <p:cNvPr id="27" name="Picture Placeholder 20">
            <a:extLst>
              <a:ext uri="{FF2B5EF4-FFF2-40B4-BE49-F238E27FC236}">
                <a16:creationId xmlns:a16="http://schemas.microsoft.com/office/drawing/2014/main" id="{03A822E7-844A-4C6F-9941-ACCF803F61F6}"/>
              </a:ext>
            </a:extLst>
          </p:cNvPr>
          <p:cNvSpPr>
            <a:spLocks noGrp="1"/>
          </p:cNvSpPr>
          <p:nvPr>
            <p:ph type="pic" sz="quarter" idx="15" hasCustomPrompt="1"/>
          </p:nvPr>
        </p:nvSpPr>
        <p:spPr>
          <a:xfrm>
            <a:off x="6077447" y="3443645"/>
            <a:ext cx="2405746" cy="2262033"/>
          </a:xfrm>
        </p:spPr>
        <p:txBody>
          <a:bodyPr/>
          <a:lstStyle>
            <a:lvl1pPr marL="0" indent="0" algn="ctr">
              <a:buNone/>
              <a:defRPr>
                <a:solidFill>
                  <a:schemeClr val="tx2"/>
                </a:solidFill>
              </a:defRPr>
            </a:lvl1pPr>
          </a:lstStyle>
          <a:p>
            <a:r>
              <a:rPr lang="en-US" dirty="0"/>
              <a:t>Click to add photo</a:t>
            </a:r>
          </a:p>
        </p:txBody>
      </p:sp>
      <p:sp>
        <p:nvSpPr>
          <p:cNvPr id="28" name="Picture Placeholder 20">
            <a:extLst>
              <a:ext uri="{FF2B5EF4-FFF2-40B4-BE49-F238E27FC236}">
                <a16:creationId xmlns:a16="http://schemas.microsoft.com/office/drawing/2014/main" id="{07DE9330-8C8A-4B8E-A4C6-F84147872A34}"/>
              </a:ext>
            </a:extLst>
          </p:cNvPr>
          <p:cNvSpPr>
            <a:spLocks noGrp="1"/>
          </p:cNvSpPr>
          <p:nvPr>
            <p:ph type="pic" sz="quarter" idx="16" hasCustomPrompt="1"/>
          </p:nvPr>
        </p:nvSpPr>
        <p:spPr>
          <a:xfrm>
            <a:off x="8592405" y="3443645"/>
            <a:ext cx="2405746" cy="2262033"/>
          </a:xfrm>
        </p:spPr>
        <p:txBody>
          <a:bodyPr/>
          <a:lstStyle>
            <a:lvl1pPr marL="0" indent="0" algn="ctr">
              <a:buNone/>
              <a:defRPr>
                <a:solidFill>
                  <a:schemeClr val="tx2"/>
                </a:solidFill>
              </a:defRPr>
            </a:lvl1pPr>
          </a:lstStyle>
          <a:p>
            <a:r>
              <a:rPr lang="en-US" dirty="0"/>
              <a:t>Click to add photo</a:t>
            </a:r>
          </a:p>
        </p:txBody>
      </p:sp>
      <p:sp>
        <p:nvSpPr>
          <p:cNvPr id="17" name="Date Placeholder 9">
            <a:extLst>
              <a:ext uri="{FF2B5EF4-FFF2-40B4-BE49-F238E27FC236}">
                <a16:creationId xmlns:a16="http://schemas.microsoft.com/office/drawing/2014/main" id="{693CD890-5369-4257-9426-7FA8B9FD3B25}"/>
              </a:ext>
            </a:extLst>
          </p:cNvPr>
          <p:cNvSpPr>
            <a:spLocks noGrp="1"/>
          </p:cNvSpPr>
          <p:nvPr>
            <p:ph type="dt" sz="half" idx="10"/>
          </p:nvPr>
        </p:nvSpPr>
        <p:spPr>
          <a:xfrm>
            <a:off x="838200" y="6327648"/>
            <a:ext cx="2743200" cy="365125"/>
          </a:xfrm>
        </p:spPr>
        <p:txBody>
          <a:bodyPr/>
          <a:lstStyle>
            <a:lvl1pPr>
              <a:defRPr/>
            </a:lvl1pPr>
          </a:lstStyle>
          <a:p>
            <a:pPr>
              <a:defRPr/>
            </a:pPr>
            <a:r>
              <a:rPr lang="en-US" dirty="0">
                <a:solidFill>
                  <a:prstClr val="white">
                    <a:alpha val="60000"/>
                  </a:prstClr>
                </a:solidFill>
              </a:rPr>
              <a:t>20XX</a:t>
            </a:r>
          </a:p>
        </p:txBody>
      </p:sp>
      <p:sp>
        <p:nvSpPr>
          <p:cNvPr id="18" name="Footer Placeholder 10">
            <a:extLst>
              <a:ext uri="{FF2B5EF4-FFF2-40B4-BE49-F238E27FC236}">
                <a16:creationId xmlns:a16="http://schemas.microsoft.com/office/drawing/2014/main" id="{3A86BCFE-67DF-4B63-AC7B-74E66919CD28}"/>
              </a:ext>
            </a:extLst>
          </p:cNvPr>
          <p:cNvSpPr>
            <a:spLocks noGrp="1"/>
          </p:cNvSpPr>
          <p:nvPr>
            <p:ph type="ftr" sz="quarter" idx="11"/>
          </p:nvPr>
        </p:nvSpPr>
        <p:spPr>
          <a:xfrm>
            <a:off x="4038600" y="632764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Presentation title</a:t>
            </a:r>
          </a:p>
        </p:txBody>
      </p:sp>
      <p:sp>
        <p:nvSpPr>
          <p:cNvPr id="19" name="Slide Number Placeholder 11">
            <a:extLst>
              <a:ext uri="{FF2B5EF4-FFF2-40B4-BE49-F238E27FC236}">
                <a16:creationId xmlns:a16="http://schemas.microsoft.com/office/drawing/2014/main" id="{1301AADD-E25B-4AB6-A4E4-E95CFB9877B3}"/>
              </a:ext>
            </a:extLst>
          </p:cNvPr>
          <p:cNvSpPr>
            <a:spLocks noGrp="1"/>
          </p:cNvSpPr>
          <p:nvPr>
            <p:ph type="sldNum" sz="quarter" idx="12"/>
          </p:nvPr>
        </p:nvSpPr>
        <p:spPr>
          <a:xfrm>
            <a:off x="10058400" y="6327648"/>
            <a:ext cx="1295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Tree>
    <p:extLst>
      <p:ext uri="{BB962C8B-B14F-4D97-AF65-F5344CB8AC3E}">
        <p14:creationId xmlns:p14="http://schemas.microsoft.com/office/powerpoint/2010/main" val="378243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887E59D-6BE5-4CB5-B3B3-BAF69EFA10C4}"/>
              </a:ext>
            </a:extLst>
          </p:cNvPr>
          <p:cNvSpPr>
            <a:spLocks noGrp="1"/>
          </p:cNvSpPr>
          <p:nvPr>
            <p:ph type="title"/>
          </p:nvPr>
        </p:nvSpPr>
        <p:spPr>
          <a:xfrm>
            <a:off x="838200" y="586992"/>
            <a:ext cx="4953000" cy="2688598"/>
          </a:xfrm>
        </p:spPr>
        <p:txBody>
          <a:bodyPr>
            <a:no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sp>
        <p:nvSpPr>
          <p:cNvPr id="11" name="Rectangle 10">
            <a:extLst>
              <a:ext uri="{FF2B5EF4-FFF2-40B4-BE49-F238E27FC236}">
                <a16:creationId xmlns:a16="http://schemas.microsoft.com/office/drawing/2014/main" id="{1D13BFBD-7478-4683-BA2C-E7BFC660BBB1}"/>
              </a:ext>
              <a:ext uri="{C183D7F6-B498-43B3-948B-1728B52AA6E4}">
                <adec:decorative xmlns:adec="http://schemas.microsoft.com/office/drawing/2017/decorative" val="1"/>
              </a:ext>
            </a:extLst>
          </p:cNvPr>
          <p:cNvSpPr/>
          <p:nvPr userDrawn="1"/>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2" name="Rectangle 11">
            <a:extLst>
              <a:ext uri="{FF2B5EF4-FFF2-40B4-BE49-F238E27FC236}">
                <a16:creationId xmlns:a16="http://schemas.microsoft.com/office/drawing/2014/main" id="{8B3FF916-2B4D-4DC1-AD98-AF8F2EFD4A8C}"/>
              </a:ext>
              <a:ext uri="{C183D7F6-B498-43B3-948B-1728B52AA6E4}">
                <adec:decorative xmlns:adec="http://schemas.microsoft.com/office/drawing/2017/decorative" val="1"/>
              </a:ext>
            </a:extLst>
          </p:cNvPr>
          <p:cNvSpPr/>
          <p:nvPr userDrawn="1"/>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3" name="Rectangle 12">
            <a:extLst>
              <a:ext uri="{FF2B5EF4-FFF2-40B4-BE49-F238E27FC236}">
                <a16:creationId xmlns:a16="http://schemas.microsoft.com/office/drawing/2014/main" id="{5480B3D3-8262-4D62-8B77-51C5FF582408}"/>
              </a:ext>
              <a:ext uri="{C183D7F6-B498-43B3-948B-1728B52AA6E4}">
                <adec:decorative xmlns:adec="http://schemas.microsoft.com/office/drawing/2017/decorative" val="1"/>
              </a:ext>
            </a:extLst>
          </p:cNvPr>
          <p:cNvSpPr/>
          <p:nvPr userDrawn="1"/>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9" name="Text Placeholder 27">
            <a:extLst>
              <a:ext uri="{FF2B5EF4-FFF2-40B4-BE49-F238E27FC236}">
                <a16:creationId xmlns:a16="http://schemas.microsoft.com/office/drawing/2014/main" id="{D44A1B8E-1071-45A0-8A94-0AA7F201EB43}"/>
              </a:ext>
            </a:extLst>
          </p:cNvPr>
          <p:cNvSpPr>
            <a:spLocks noGrp="1"/>
          </p:cNvSpPr>
          <p:nvPr>
            <p:ph type="body" sz="quarter" idx="16" hasCustomPrompt="1"/>
          </p:nvPr>
        </p:nvSpPr>
        <p:spPr>
          <a:xfrm>
            <a:off x="835149" y="3412114"/>
            <a:ext cx="4952681" cy="2750307"/>
          </a:xfrm>
        </p:spPr>
        <p:txBody>
          <a:bodyPr>
            <a:normAutofit/>
          </a:bodyPr>
          <a:lstStyle>
            <a:lvl1pPr marL="342900" indent="-342900">
              <a:buFont typeface="Arial" panose="020B0604020202020204" pitchFamily="34" charset="0"/>
              <a:buChar char="•"/>
              <a:defRPr sz="2000">
                <a:solidFill>
                  <a:schemeClr val="tx2"/>
                </a:solidFill>
              </a:defRPr>
            </a:lvl1pPr>
            <a:lvl2pPr marL="457200" indent="0">
              <a:buNone/>
              <a:defRPr sz="2400">
                <a:solidFill>
                  <a:schemeClr val="tx2"/>
                </a:solidFill>
              </a:defRPr>
            </a:lvl2pPr>
            <a:lvl3pPr marL="914400" indent="0">
              <a:buNone/>
              <a:defRPr sz="2400">
                <a:solidFill>
                  <a:schemeClr val="tx2"/>
                </a:solidFill>
              </a:defRPr>
            </a:lvl3pPr>
            <a:lvl4pPr marL="1371600" indent="0">
              <a:buNone/>
              <a:defRPr sz="2400">
                <a:solidFill>
                  <a:schemeClr val="tx2"/>
                </a:solidFill>
              </a:defRPr>
            </a:lvl4pPr>
            <a:lvl5pPr marL="1828800" indent="0">
              <a:buNone/>
              <a:defRPr sz="2400">
                <a:solidFill>
                  <a:schemeClr val="tx2"/>
                </a:solidFill>
              </a:defRPr>
            </a:lvl5pPr>
          </a:lstStyle>
          <a:p>
            <a:pPr lvl="0"/>
            <a:r>
              <a:rPr lang="en-US" dirty="0"/>
              <a:t>Click to add text</a:t>
            </a:r>
          </a:p>
        </p:txBody>
      </p:sp>
      <p:sp>
        <p:nvSpPr>
          <p:cNvPr id="17" name="Date Placeholder 5">
            <a:extLst>
              <a:ext uri="{FF2B5EF4-FFF2-40B4-BE49-F238E27FC236}">
                <a16:creationId xmlns:a16="http://schemas.microsoft.com/office/drawing/2014/main" id="{DF6FCAD9-068D-41D9-A5F4-E22F2D28717A}"/>
              </a:ext>
            </a:extLst>
          </p:cNvPr>
          <p:cNvSpPr>
            <a:spLocks noGrp="1"/>
          </p:cNvSpPr>
          <p:nvPr>
            <p:ph type="dt" sz="half" idx="10"/>
          </p:nvPr>
        </p:nvSpPr>
        <p:spPr>
          <a:xfrm>
            <a:off x="838200" y="6327648"/>
            <a:ext cx="2743200" cy="365125"/>
          </a:xfrm>
        </p:spPr>
        <p:txBody>
          <a:bodyPr/>
          <a:lstStyle>
            <a:lvl1pPr>
              <a:defRPr>
                <a:solidFill>
                  <a:schemeClr val="tx1">
                    <a:alpha val="60000"/>
                  </a:schemeClr>
                </a:solidFill>
              </a:defRPr>
            </a:lvl1pPr>
          </a:lstStyle>
          <a:p>
            <a:pPr>
              <a:defRPr/>
            </a:pPr>
            <a:r>
              <a:rPr lang="en-US" dirty="0"/>
              <a:t>20XX</a:t>
            </a:r>
          </a:p>
        </p:txBody>
      </p:sp>
      <p:sp>
        <p:nvSpPr>
          <p:cNvPr id="24" name="Picture Placeholder 20">
            <a:extLst>
              <a:ext uri="{FF2B5EF4-FFF2-40B4-BE49-F238E27FC236}">
                <a16:creationId xmlns:a16="http://schemas.microsoft.com/office/drawing/2014/main" id="{0402EFB4-17A2-4345-82DA-89EF34B5E919}"/>
              </a:ext>
            </a:extLst>
          </p:cNvPr>
          <p:cNvSpPr>
            <a:spLocks noGrp="1"/>
          </p:cNvSpPr>
          <p:nvPr>
            <p:ph type="pic" sz="quarter" idx="13" hasCustomPrompt="1"/>
          </p:nvPr>
        </p:nvSpPr>
        <p:spPr>
          <a:xfrm>
            <a:off x="6781801" y="380991"/>
            <a:ext cx="4856144" cy="1925415"/>
          </a:xfrm>
        </p:spPr>
        <p:txBody>
          <a:bodyPr/>
          <a:lstStyle>
            <a:lvl1pPr marL="0" indent="0" algn="ctr">
              <a:buNone/>
              <a:defRPr/>
            </a:lvl1pPr>
          </a:lstStyle>
          <a:p>
            <a:r>
              <a:rPr lang="en-US" dirty="0"/>
              <a:t>Click to add photo</a:t>
            </a:r>
          </a:p>
        </p:txBody>
      </p:sp>
      <p:sp>
        <p:nvSpPr>
          <p:cNvPr id="25" name="Picture Placeholder 20">
            <a:extLst>
              <a:ext uri="{FF2B5EF4-FFF2-40B4-BE49-F238E27FC236}">
                <a16:creationId xmlns:a16="http://schemas.microsoft.com/office/drawing/2014/main" id="{EC3DFC6E-6D3D-48C3-BD9E-33878CD86D58}"/>
              </a:ext>
            </a:extLst>
          </p:cNvPr>
          <p:cNvSpPr>
            <a:spLocks noGrp="1"/>
          </p:cNvSpPr>
          <p:nvPr>
            <p:ph type="pic" sz="quarter" idx="14" hasCustomPrompt="1"/>
          </p:nvPr>
        </p:nvSpPr>
        <p:spPr>
          <a:xfrm>
            <a:off x="6781800" y="2376797"/>
            <a:ext cx="4856144" cy="1925415"/>
          </a:xfrm>
        </p:spPr>
        <p:txBody>
          <a:bodyPr/>
          <a:lstStyle>
            <a:lvl1pPr marL="0" indent="0" algn="ctr">
              <a:buNone/>
              <a:defRPr/>
            </a:lvl1pPr>
          </a:lstStyle>
          <a:p>
            <a:r>
              <a:rPr lang="en-US" dirty="0"/>
              <a:t>Click to add photo</a:t>
            </a:r>
          </a:p>
        </p:txBody>
      </p:sp>
      <p:sp>
        <p:nvSpPr>
          <p:cNvPr id="26" name="Picture Placeholder 20">
            <a:extLst>
              <a:ext uri="{FF2B5EF4-FFF2-40B4-BE49-F238E27FC236}">
                <a16:creationId xmlns:a16="http://schemas.microsoft.com/office/drawing/2014/main" id="{7EC41F32-B997-4949-A553-260965B03F32}"/>
              </a:ext>
            </a:extLst>
          </p:cNvPr>
          <p:cNvSpPr>
            <a:spLocks noGrp="1"/>
          </p:cNvSpPr>
          <p:nvPr>
            <p:ph type="pic" sz="quarter" idx="15" hasCustomPrompt="1"/>
          </p:nvPr>
        </p:nvSpPr>
        <p:spPr>
          <a:xfrm>
            <a:off x="6781800" y="4379170"/>
            <a:ext cx="4856144" cy="1925415"/>
          </a:xfrm>
        </p:spPr>
        <p:txBody>
          <a:bodyPr/>
          <a:lstStyle>
            <a:lvl1pPr marL="0" indent="0" algn="ctr">
              <a:buNone/>
              <a:defRPr/>
            </a:lvl1pPr>
          </a:lstStyle>
          <a:p>
            <a:r>
              <a:rPr lang="en-US" dirty="0"/>
              <a:t>Click to add photo</a:t>
            </a:r>
          </a:p>
        </p:txBody>
      </p:sp>
      <p:sp>
        <p:nvSpPr>
          <p:cNvPr id="18" name="Footer Placeholder 6">
            <a:extLst>
              <a:ext uri="{FF2B5EF4-FFF2-40B4-BE49-F238E27FC236}">
                <a16:creationId xmlns:a16="http://schemas.microsoft.com/office/drawing/2014/main" id="{3E86EC02-7D1A-4CB3-B376-1044BEF4C616}"/>
              </a:ext>
            </a:extLst>
          </p:cNvPr>
          <p:cNvSpPr>
            <a:spLocks noGrp="1"/>
          </p:cNvSpPr>
          <p:nvPr>
            <p:ph type="ftr" sz="quarter" idx="11"/>
          </p:nvPr>
        </p:nvSpPr>
        <p:spPr>
          <a:xfrm>
            <a:off x="6858000" y="6327648"/>
            <a:ext cx="3810000" cy="365125"/>
          </a:xfrm>
        </p:spPr>
        <p:txBody>
          <a:bodyPr/>
          <a:lstStyle>
            <a:lvl1pPr algn="l">
              <a:defRPr baseline="0"/>
            </a:lvl1pPr>
          </a:lstStyle>
          <a:p>
            <a:r>
              <a:rPr lang="en-US" dirty="0">
                <a:solidFill>
                  <a:prstClr val="white">
                    <a:alpha val="60000"/>
                  </a:prstClr>
                </a:solidFill>
              </a:rPr>
              <a:t>Presentation title</a:t>
            </a:r>
          </a:p>
        </p:txBody>
      </p:sp>
      <p:sp>
        <p:nvSpPr>
          <p:cNvPr id="19" name="Slide Number Placeholder 7">
            <a:extLst>
              <a:ext uri="{FF2B5EF4-FFF2-40B4-BE49-F238E27FC236}">
                <a16:creationId xmlns:a16="http://schemas.microsoft.com/office/drawing/2014/main" id="{F1ABD226-6012-4821-BD32-E8E6EB95537B}"/>
              </a:ext>
            </a:extLst>
          </p:cNvPr>
          <p:cNvSpPr>
            <a:spLocks noGrp="1"/>
          </p:cNvSpPr>
          <p:nvPr>
            <p:ph type="sldNum" sz="quarter" idx="12"/>
          </p:nvPr>
        </p:nvSpPr>
        <p:spPr>
          <a:xfrm>
            <a:off x="10820400" y="6327648"/>
            <a:ext cx="533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bg>
      <p:bgPr>
        <a:solidFill>
          <a:schemeClr val="bg2">
            <a:alpha val="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836EA2-D914-4028-95BF-1B97B17FE9E8}"/>
              </a:ext>
              <a:ext uri="{C183D7F6-B498-43B3-948B-1728B52AA6E4}">
                <adec:decorative xmlns:adec="http://schemas.microsoft.com/office/drawing/2017/decorative" val="1"/>
              </a:ext>
            </a:extLst>
          </p:cNvPr>
          <p:cNvSpPr/>
          <p:nvPr userDrawn="1"/>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1" name="Rectangle 10">
            <a:extLst>
              <a:ext uri="{FF2B5EF4-FFF2-40B4-BE49-F238E27FC236}">
                <a16:creationId xmlns:a16="http://schemas.microsoft.com/office/drawing/2014/main" id="{B5BDFAD1-E970-4A5F-98F7-D42CA9DFB788}"/>
              </a:ext>
              <a:ext uri="{C183D7F6-B498-43B3-948B-1728B52AA6E4}">
                <adec:decorative xmlns:adec="http://schemas.microsoft.com/office/drawing/2017/decorative" val="1"/>
              </a:ext>
            </a:extLst>
          </p:cNvPr>
          <p:cNvSpPr/>
          <p:nvPr userDrawn="1"/>
        </p:nvSpPr>
        <p:spPr>
          <a:xfrm rot="10800000">
            <a:off x="-3055" y="459602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2" name="Title 1">
            <a:extLst>
              <a:ext uri="{FF2B5EF4-FFF2-40B4-BE49-F238E27FC236}">
                <a16:creationId xmlns:a16="http://schemas.microsoft.com/office/drawing/2014/main" id="{C53E32FB-4A5F-4D36-A227-CF26EBF0B713}"/>
              </a:ext>
            </a:extLst>
          </p:cNvPr>
          <p:cNvSpPr>
            <a:spLocks noGrp="1"/>
          </p:cNvSpPr>
          <p:nvPr>
            <p:ph type="title"/>
          </p:nvPr>
        </p:nvSpPr>
        <p:spPr>
          <a:xfrm>
            <a:off x="838200" y="4876800"/>
            <a:ext cx="10003218" cy="1219200"/>
          </a:xfrm>
        </p:spPr>
        <p:txBody>
          <a:bodyPr/>
          <a:lstStyle/>
          <a:p>
            <a:pPr>
              <a:lnSpc>
                <a:spcPct val="100000"/>
              </a:lnSpc>
            </a:pPr>
            <a:r>
              <a:rPr lang="en-US">
                <a:solidFill>
                  <a:schemeClr val="bg1"/>
                </a:solidFill>
                <a:cs typeface="Posterama" panose="020B0504020200020000" pitchFamily="34" charset="0"/>
              </a:rPr>
              <a:t>Click to edit Master title style</a:t>
            </a:r>
            <a:endParaRPr lang="en-US" dirty="0">
              <a:solidFill>
                <a:schemeClr val="bg1"/>
              </a:solidFill>
              <a:cs typeface="Posterama" panose="020B0504020200020000" pitchFamily="34" charset="0"/>
            </a:endParaRPr>
          </a:p>
        </p:txBody>
      </p:sp>
      <p:sp>
        <p:nvSpPr>
          <p:cNvPr id="19" name="Picture Placeholder 17">
            <a:extLst>
              <a:ext uri="{FF2B5EF4-FFF2-40B4-BE49-F238E27FC236}">
                <a16:creationId xmlns:a16="http://schemas.microsoft.com/office/drawing/2014/main" id="{9DA8CA5C-5748-45EE-B537-5A44A3BFC63E}"/>
              </a:ext>
            </a:extLst>
          </p:cNvPr>
          <p:cNvSpPr>
            <a:spLocks noGrp="1"/>
          </p:cNvSpPr>
          <p:nvPr>
            <p:ph type="pic" sz="quarter" idx="13" hasCustomPrompt="1"/>
          </p:nvPr>
        </p:nvSpPr>
        <p:spPr>
          <a:xfrm>
            <a:off x="-3175" y="0"/>
            <a:ext cx="6196013" cy="4602877"/>
          </a:xfrm>
        </p:spPr>
        <p:txBody>
          <a:bodyPr/>
          <a:lstStyle>
            <a:lvl1pPr marL="0" indent="0" algn="ctr">
              <a:buNone/>
              <a:defRPr>
                <a:solidFill>
                  <a:schemeClr val="tx2"/>
                </a:solidFill>
              </a:defRPr>
            </a:lvl1pPr>
          </a:lstStyle>
          <a:p>
            <a:r>
              <a:rPr lang="en-US" dirty="0"/>
              <a:t>Click to add photo</a:t>
            </a:r>
          </a:p>
        </p:txBody>
      </p:sp>
      <p:sp>
        <p:nvSpPr>
          <p:cNvPr id="23" name="Text Placeholder 21">
            <a:extLst>
              <a:ext uri="{FF2B5EF4-FFF2-40B4-BE49-F238E27FC236}">
                <a16:creationId xmlns:a16="http://schemas.microsoft.com/office/drawing/2014/main" id="{5015D873-DDCC-44AF-AE80-703ED88AEC7F}"/>
              </a:ext>
            </a:extLst>
          </p:cNvPr>
          <p:cNvSpPr>
            <a:spLocks noGrp="1"/>
          </p:cNvSpPr>
          <p:nvPr>
            <p:ph type="body" sz="quarter" idx="14" hasCustomPrompt="1"/>
          </p:nvPr>
        </p:nvSpPr>
        <p:spPr>
          <a:xfrm>
            <a:off x="6650718" y="327025"/>
            <a:ext cx="5073194" cy="3949987"/>
          </a:xfrm>
        </p:spPr>
        <p:txBody>
          <a:bodyPr anchor="ctr">
            <a:normAutofit/>
          </a:bodyPr>
          <a:lstStyle>
            <a:lvl1pPr marL="0" indent="0">
              <a:buNone/>
              <a:defRPr sz="1800">
                <a:solidFill>
                  <a:schemeClr val="tx2"/>
                </a:solidFill>
              </a:defRPr>
            </a:lvl1pPr>
          </a:lstStyle>
          <a:p>
            <a:pPr lvl="0"/>
            <a:r>
              <a:rPr lang="en-US" dirty="0"/>
              <a:t>Click to add text</a:t>
            </a:r>
          </a:p>
        </p:txBody>
      </p:sp>
      <p:sp>
        <p:nvSpPr>
          <p:cNvPr id="14" name="Date Placeholder 6">
            <a:extLst>
              <a:ext uri="{FF2B5EF4-FFF2-40B4-BE49-F238E27FC236}">
                <a16:creationId xmlns:a16="http://schemas.microsoft.com/office/drawing/2014/main" id="{16E99B66-5BC0-4B16-807E-B513E3272CB4}"/>
              </a:ext>
            </a:extLst>
          </p:cNvPr>
          <p:cNvSpPr>
            <a:spLocks noGrp="1"/>
          </p:cNvSpPr>
          <p:nvPr>
            <p:ph type="dt" sz="half" idx="10"/>
          </p:nvPr>
        </p:nvSpPr>
        <p:spPr>
          <a:xfrm>
            <a:off x="838200" y="6327648"/>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20XX</a:t>
            </a:r>
          </a:p>
        </p:txBody>
      </p:sp>
      <p:sp>
        <p:nvSpPr>
          <p:cNvPr id="15" name="Footer Placeholder 7">
            <a:extLst>
              <a:ext uri="{FF2B5EF4-FFF2-40B4-BE49-F238E27FC236}">
                <a16:creationId xmlns:a16="http://schemas.microsoft.com/office/drawing/2014/main" id="{086E91BF-4612-41A6-9A9F-AA6236BF5AB6}"/>
              </a:ext>
            </a:extLst>
          </p:cNvPr>
          <p:cNvSpPr>
            <a:spLocks noGrp="1"/>
          </p:cNvSpPr>
          <p:nvPr>
            <p:ph type="ftr" sz="quarter" idx="11"/>
          </p:nvPr>
        </p:nvSpPr>
        <p:spPr>
          <a:xfrm>
            <a:off x="4109310" y="6327648"/>
            <a:ext cx="3976429" cy="365125"/>
          </a:xfrm>
        </p:spPr>
        <p:txBody>
          <a:bodyPr/>
          <a:lstStyle>
            <a:lvl1pPr>
              <a:defRPr/>
            </a:lvl1pPr>
          </a:lstStyle>
          <a:p>
            <a:r>
              <a:rPr lang="en-US" dirty="0">
                <a:solidFill>
                  <a:prstClr val="white">
                    <a:alpha val="60000"/>
                  </a:prstClr>
                </a:solidFill>
                <a:effectLst>
                  <a:outerShdw blurRad="38100" dist="38100" dir="2700000" algn="tl">
                    <a:srgbClr val="000000">
                      <a:alpha val="43137"/>
                    </a:srgbClr>
                  </a:outerShdw>
                </a:effectLst>
              </a:rPr>
              <a:t>Presentation title</a:t>
            </a:r>
          </a:p>
        </p:txBody>
      </p:sp>
      <p:sp>
        <p:nvSpPr>
          <p:cNvPr id="16" name="Slide Number Placeholder 8">
            <a:extLst>
              <a:ext uri="{FF2B5EF4-FFF2-40B4-BE49-F238E27FC236}">
                <a16:creationId xmlns:a16="http://schemas.microsoft.com/office/drawing/2014/main" id="{F65A627F-E36A-460F-AD3C-7B63B500442D}"/>
              </a:ext>
            </a:extLst>
          </p:cNvPr>
          <p:cNvSpPr>
            <a:spLocks noGrp="1"/>
          </p:cNvSpPr>
          <p:nvPr>
            <p:ph type="sldNum" sz="quarter" idx="12"/>
          </p:nvPr>
        </p:nvSpPr>
        <p:spPr>
          <a:xfrm>
            <a:off x="10186908" y="6327648"/>
            <a:ext cx="116689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white">
                    <a:alpha val="60000"/>
                  </a:prstClr>
                </a:solidFill>
                <a:effectLst>
                  <a:outerShdw blurRad="38100" dist="38100" dir="2700000" algn="tl">
                    <a:srgbClr val="000000">
                      <a:alpha val="43137"/>
                    </a:srgbClr>
                  </a:outerShdw>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outerShdw blurRad="38100" dist="38100" dir="2700000" algn="tl">
                  <a:srgbClr val="000000">
                    <a:alpha val="43137"/>
                  </a:srgbClr>
                </a:outerShdw>
              </a:effectLst>
              <a:uLnTx/>
              <a:uFillTx/>
              <a:latin typeface="Avenir Next LT Pro"/>
              <a:ea typeface="+mn-ea"/>
              <a:cs typeface="+mn-cs"/>
            </a:endParaRPr>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chemeClr val="bg2">
            <a:alpha val="7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0B4F7D-E398-40AA-9F3C-F3D59A3F4E2B}"/>
              </a:ext>
            </a:extLst>
          </p:cNvPr>
          <p:cNvSpPr>
            <a:spLocks noGrp="1"/>
          </p:cNvSpPr>
          <p:nvPr>
            <p:ph type="title"/>
          </p:nvPr>
        </p:nvSpPr>
        <p:spPr>
          <a:xfrm>
            <a:off x="838200" y="559813"/>
            <a:ext cx="4633785" cy="2397324"/>
          </a:xfrm>
        </p:spPr>
        <p:txBody>
          <a:bodyPr>
            <a:no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sp>
        <p:nvSpPr>
          <p:cNvPr id="12" name="Rectangle 11">
            <a:extLst>
              <a:ext uri="{FF2B5EF4-FFF2-40B4-BE49-F238E27FC236}">
                <a16:creationId xmlns:a16="http://schemas.microsoft.com/office/drawing/2014/main" id="{A0388EFA-705D-45DA-BB3E-901ED20AF023}"/>
              </a:ext>
              <a:ext uri="{C183D7F6-B498-43B3-948B-1728B52AA6E4}">
                <adec:decorative xmlns:adec="http://schemas.microsoft.com/office/drawing/2017/decorative" val="1"/>
              </a:ext>
            </a:extLst>
          </p:cNvPr>
          <p:cNvSpPr/>
          <p:nvPr userDrawn="1"/>
        </p:nvSpPr>
        <p:spPr>
          <a:xfrm>
            <a:off x="6019800" y="0"/>
            <a:ext cx="617219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3" name="Rectangle 12">
            <a:extLst>
              <a:ext uri="{FF2B5EF4-FFF2-40B4-BE49-F238E27FC236}">
                <a16:creationId xmlns:a16="http://schemas.microsoft.com/office/drawing/2014/main" id="{5B0C378B-9DA9-4513-BF84-7422A1AE6A24}"/>
              </a:ext>
              <a:ext uri="{C183D7F6-B498-43B3-948B-1728B52AA6E4}">
                <adec:decorative xmlns:adec="http://schemas.microsoft.com/office/drawing/2017/decorative" val="1"/>
              </a:ext>
            </a:extLst>
          </p:cNvPr>
          <p:cNvSpPr/>
          <p:nvPr userDrawn="1"/>
        </p:nvSpPr>
        <p:spPr>
          <a:xfrm rot="10800000">
            <a:off x="6019800" y="0"/>
            <a:ext cx="6172198"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0" name="Text Placeholder 18">
            <a:extLst>
              <a:ext uri="{FF2B5EF4-FFF2-40B4-BE49-F238E27FC236}">
                <a16:creationId xmlns:a16="http://schemas.microsoft.com/office/drawing/2014/main" id="{B924BE58-42FE-46C1-9582-9E08FAFE0FE9}"/>
              </a:ext>
            </a:extLst>
          </p:cNvPr>
          <p:cNvSpPr>
            <a:spLocks noGrp="1"/>
          </p:cNvSpPr>
          <p:nvPr>
            <p:ph type="body" sz="quarter" idx="10" hasCustomPrompt="1"/>
          </p:nvPr>
        </p:nvSpPr>
        <p:spPr>
          <a:xfrm>
            <a:off x="838200" y="3200400"/>
            <a:ext cx="4633913" cy="2913063"/>
          </a:xfrm>
        </p:spPr>
        <p:txBody>
          <a:bodyPr>
            <a:normAutofit/>
          </a:bodyPr>
          <a:lstStyle>
            <a:lvl1pPr marL="0" indent="0">
              <a:buNone/>
              <a:defRPr sz="2400">
                <a:solidFill>
                  <a:schemeClr val="tx2"/>
                </a:solidFill>
              </a:defRPr>
            </a:lvl1pPr>
          </a:lstStyle>
          <a:p>
            <a:pPr lvl="0"/>
            <a:r>
              <a:rPr lang="en-US" dirty="0"/>
              <a:t>Click to add text</a:t>
            </a:r>
          </a:p>
        </p:txBody>
      </p:sp>
      <p:sp>
        <p:nvSpPr>
          <p:cNvPr id="23" name="Picture Placeholder 22">
            <a:extLst>
              <a:ext uri="{FF2B5EF4-FFF2-40B4-BE49-F238E27FC236}">
                <a16:creationId xmlns:a16="http://schemas.microsoft.com/office/drawing/2014/main" id="{2A2724A1-1A21-49B5-9057-269BD5D6249D}"/>
              </a:ext>
            </a:extLst>
          </p:cNvPr>
          <p:cNvSpPr>
            <a:spLocks noGrp="1"/>
          </p:cNvSpPr>
          <p:nvPr>
            <p:ph type="pic" sz="quarter" idx="11" hasCustomPrompt="1"/>
          </p:nvPr>
        </p:nvSpPr>
        <p:spPr>
          <a:xfrm>
            <a:off x="6508749" y="862806"/>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txBody>
          <a:bodyPr wrap="square" anchor="ctr">
            <a:noAutofit/>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and Table">
    <p:bg>
      <p:bgPr>
        <a:solidFill>
          <a:schemeClr val="bg2">
            <a:alpha val="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34C7413-1C75-42B7-9BFD-E0E14118F406}"/>
              </a:ext>
              <a:ext uri="{C183D7F6-B498-43B3-948B-1728B52AA6E4}">
                <adec:decorative xmlns:adec="http://schemas.microsoft.com/office/drawing/2017/decorative" val="1"/>
              </a:ext>
            </a:extLst>
          </p:cNvPr>
          <p:cNvSpPr/>
          <p:nvPr userDrawn="1"/>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3" name="Rectangle 12">
            <a:extLst>
              <a:ext uri="{FF2B5EF4-FFF2-40B4-BE49-F238E27FC236}">
                <a16:creationId xmlns:a16="http://schemas.microsoft.com/office/drawing/2014/main" id="{1301FDE2-61AF-4DEB-BF43-3694E0083A83}"/>
              </a:ext>
              <a:ext uri="{C183D7F6-B498-43B3-948B-1728B52AA6E4}">
                <adec:decorative xmlns:adec="http://schemas.microsoft.com/office/drawing/2017/decorative" val="1"/>
              </a:ext>
            </a:extLst>
          </p:cNvPr>
          <p:cNvSpPr/>
          <p:nvPr userDrawn="1"/>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4" name="Title 1">
            <a:extLst>
              <a:ext uri="{FF2B5EF4-FFF2-40B4-BE49-F238E27FC236}">
                <a16:creationId xmlns:a16="http://schemas.microsoft.com/office/drawing/2014/main" id="{88D0D73E-DE18-4A23-B6FB-5182A7846053}"/>
              </a:ext>
            </a:extLst>
          </p:cNvPr>
          <p:cNvSpPr>
            <a:spLocks noGrp="1"/>
          </p:cNvSpPr>
          <p:nvPr>
            <p:ph type="title"/>
          </p:nvPr>
        </p:nvSpPr>
        <p:spPr>
          <a:xfrm>
            <a:off x="1198182" y="381000"/>
            <a:ext cx="10003218" cy="1600124"/>
          </a:xfrm>
        </p:spPr>
        <p:txBody>
          <a:bodyPr/>
          <a:lstStyle/>
          <a:p>
            <a:pPr>
              <a:lnSpc>
                <a:spcPct val="100000"/>
              </a:lnSpc>
            </a:pPr>
            <a:r>
              <a:rPr lang="en-US" spc="120">
                <a:solidFill>
                  <a:schemeClr val="bg1"/>
                </a:solidFill>
                <a:cs typeface="Posterama" panose="020B0504020200020000" pitchFamily="34" charset="0"/>
              </a:rPr>
              <a:t>Click to edit Master title style</a:t>
            </a:r>
            <a:endParaRPr lang="en-US" spc="120" dirty="0">
              <a:solidFill>
                <a:schemeClr val="bg1"/>
              </a:solidFill>
              <a:cs typeface="Posterama" panose="020B0504020200020000" pitchFamily="34" charset="0"/>
            </a:endParaRPr>
          </a:p>
        </p:txBody>
      </p:sp>
      <p:sp>
        <p:nvSpPr>
          <p:cNvPr id="15" name="Date Placeholder 6">
            <a:extLst>
              <a:ext uri="{FF2B5EF4-FFF2-40B4-BE49-F238E27FC236}">
                <a16:creationId xmlns:a16="http://schemas.microsoft.com/office/drawing/2014/main" id="{BDED38F6-34C9-4DB4-9BBF-DEBC41240459}"/>
              </a:ext>
            </a:extLst>
          </p:cNvPr>
          <p:cNvSpPr>
            <a:spLocks noGrp="1"/>
          </p:cNvSpPr>
          <p:nvPr>
            <p:ph type="dt" sz="half" idx="10"/>
          </p:nvPr>
        </p:nvSpPr>
        <p:spPr>
          <a:xfrm>
            <a:off x="838200" y="6327648"/>
            <a:ext cx="2743200" cy="365125"/>
          </a:xfrm>
        </p:spPr>
        <p:txBody>
          <a:bodyPr/>
          <a:lstStyle>
            <a:lvl1pPr>
              <a:defRPr>
                <a:solidFill>
                  <a:schemeClr val="tx1">
                    <a:alpha val="60000"/>
                  </a:schemeClr>
                </a:solidFill>
              </a:defRPr>
            </a:lvl1pPr>
          </a:lstStyle>
          <a:p>
            <a:pPr>
              <a:defRPr/>
            </a:pPr>
            <a:r>
              <a:rPr lang="en-US" dirty="0"/>
              <a:t>20XX</a:t>
            </a:r>
          </a:p>
        </p:txBody>
      </p:sp>
      <p:sp>
        <p:nvSpPr>
          <p:cNvPr id="16" name="Footer Placeholder 7">
            <a:extLst>
              <a:ext uri="{FF2B5EF4-FFF2-40B4-BE49-F238E27FC236}">
                <a16:creationId xmlns:a16="http://schemas.microsoft.com/office/drawing/2014/main" id="{FBD13A29-DF90-4047-B6E5-DFA75D6A5BB9}"/>
              </a:ext>
            </a:extLst>
          </p:cNvPr>
          <p:cNvSpPr>
            <a:spLocks noGrp="1"/>
          </p:cNvSpPr>
          <p:nvPr>
            <p:ph type="ftr" sz="quarter" idx="11"/>
          </p:nvPr>
        </p:nvSpPr>
        <p:spPr>
          <a:xfrm>
            <a:off x="4109310" y="6327648"/>
            <a:ext cx="3976429" cy="365125"/>
          </a:xfrm>
        </p:spPr>
        <p:txBody>
          <a:bodyPr/>
          <a:lstStyle>
            <a:lvl1pPr>
              <a:defRPr>
                <a:solidFill>
                  <a:schemeClr val="tx1">
                    <a:alpha val="60000"/>
                  </a:schemeClr>
                </a:solidFill>
              </a:defRPr>
            </a:lvl1pPr>
          </a:lstStyle>
          <a:p>
            <a:r>
              <a:rPr lang="en-US" dirty="0"/>
              <a:t>Presentation title</a:t>
            </a:r>
          </a:p>
        </p:txBody>
      </p:sp>
      <p:sp>
        <p:nvSpPr>
          <p:cNvPr id="17" name="Slide Number Placeholder 8">
            <a:extLst>
              <a:ext uri="{FF2B5EF4-FFF2-40B4-BE49-F238E27FC236}">
                <a16:creationId xmlns:a16="http://schemas.microsoft.com/office/drawing/2014/main" id="{DD0AF7D0-41AD-41E1-84B0-436A90E26D65}"/>
              </a:ext>
            </a:extLst>
          </p:cNvPr>
          <p:cNvSpPr>
            <a:spLocks noGrp="1"/>
          </p:cNvSpPr>
          <p:nvPr>
            <p:ph type="sldNum" sz="quarter" idx="12"/>
          </p:nvPr>
        </p:nvSpPr>
        <p:spPr>
          <a:xfrm>
            <a:off x="10186908" y="6327648"/>
            <a:ext cx="1166892" cy="365125"/>
          </a:xfrm>
        </p:spPr>
        <p:txBody>
          <a:bodyPr/>
          <a:lstStyle>
            <a:lvl1pPr>
              <a:defRPr>
                <a:solidFill>
                  <a:schemeClr val="tx1">
                    <a:alpha val="60000"/>
                  </a:schemeClr>
                </a:solidFill>
              </a:defRPr>
            </a:lvl1pPr>
          </a:lstStyle>
          <a:p>
            <a:pPr>
              <a:defRPr/>
            </a:pPr>
            <a:fld id="{73B850FF-6169-4056-8077-06FFA93A5366}" type="slidenum">
              <a:rPr lang="en-US" smtClean="0"/>
              <a:pPr>
                <a:defRPr/>
              </a:pPr>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5" name="Picture Placeholder 23">
            <a:extLst>
              <a:ext uri="{FF2B5EF4-FFF2-40B4-BE49-F238E27FC236}">
                <a16:creationId xmlns:a16="http://schemas.microsoft.com/office/drawing/2014/main" id="{2580089F-49C9-440C-8318-24576EE00A42}"/>
              </a:ext>
            </a:extLst>
          </p:cNvPr>
          <p:cNvSpPr>
            <a:spLocks noGrp="1"/>
          </p:cNvSpPr>
          <p:nvPr>
            <p:ph type="pic" sz="quarter" idx="10" hasCustomPrompt="1"/>
          </p:nvPr>
        </p:nvSpPr>
        <p:spPr>
          <a:xfrm>
            <a:off x="0" y="0"/>
            <a:ext cx="12188825" cy="6858000"/>
          </a:xfrm>
        </p:spPr>
        <p:txBody>
          <a:bodyPr/>
          <a:lstStyle>
            <a:lvl1pPr marL="0" indent="0" algn="ctr">
              <a:buNone/>
              <a:defRPr/>
            </a:lvl1pPr>
          </a:lstStyle>
          <a:p>
            <a:r>
              <a:rPr lang="en-US" dirty="0"/>
              <a:t>Click to add photo</a:t>
            </a:r>
          </a:p>
        </p:txBody>
      </p:sp>
      <p:sp>
        <p:nvSpPr>
          <p:cNvPr id="17" name="Rectangle 16">
            <a:extLst>
              <a:ext uri="{FF2B5EF4-FFF2-40B4-BE49-F238E27FC236}">
                <a16:creationId xmlns:a16="http://schemas.microsoft.com/office/drawing/2014/main" id="{D0DEEF06-129C-4E9F-BB08-1F653A08D2A5}"/>
              </a:ext>
              <a:ext uri="{C183D7F6-B498-43B3-948B-1728B52AA6E4}">
                <adec:decorative xmlns:adec="http://schemas.microsoft.com/office/drawing/2017/decorative" val="1"/>
              </a:ext>
            </a:extLst>
          </p:cNvPr>
          <p:cNvSpPr/>
          <p:nvPr userDrawn="1"/>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4AEFBDB-1B30-4054-9EAE-3085105D69E4}"/>
              </a:ext>
            </a:extLst>
          </p:cNvPr>
          <p:cNvSpPr>
            <a:spLocks noGrp="1"/>
          </p:cNvSpPr>
          <p:nvPr>
            <p:ph type="title" hasCustomPrompt="1"/>
          </p:nvPr>
        </p:nvSpPr>
        <p:spPr>
          <a:xfrm>
            <a:off x="996275" y="865762"/>
            <a:ext cx="10198776" cy="4056968"/>
          </a:xfrm>
        </p:spPr>
        <p:txBody>
          <a:bodyPr anchor="b"/>
          <a:lstStyle>
            <a:lvl1pPr algn="ctr">
              <a:lnSpc>
                <a:spcPct val="110000"/>
              </a:lnSpc>
              <a:spcBef>
                <a:spcPts val="1000"/>
              </a:spcBef>
              <a:defRPr>
                <a:effectLst>
                  <a:outerShdw blurRad="38100" dist="38100" dir="2700000" algn="tl">
                    <a:srgbClr val="000000">
                      <a:alpha val="43137"/>
                    </a:srgbClr>
                  </a:outerShdw>
                </a:effectLst>
              </a:defRPr>
            </a:lvl1pPr>
          </a:lstStyle>
          <a:p>
            <a:r>
              <a:rPr lang="en-US" dirty="0"/>
              <a:t>Click to add title</a:t>
            </a:r>
          </a:p>
        </p:txBody>
      </p:sp>
      <p:sp>
        <p:nvSpPr>
          <p:cNvPr id="19" name="Subtitle 2">
            <a:extLst>
              <a:ext uri="{FF2B5EF4-FFF2-40B4-BE49-F238E27FC236}">
                <a16:creationId xmlns:a16="http://schemas.microsoft.com/office/drawing/2014/main" id="{0F34EB02-AC27-416D-A53F-77F9841BFD7D}"/>
              </a:ext>
            </a:extLst>
          </p:cNvPr>
          <p:cNvSpPr>
            <a:spLocks noGrp="1"/>
          </p:cNvSpPr>
          <p:nvPr>
            <p:ph type="subTitle" idx="1"/>
          </p:nvPr>
        </p:nvSpPr>
        <p:spPr>
          <a:xfrm>
            <a:off x="1218708" y="5101548"/>
            <a:ext cx="9781327" cy="502958"/>
          </a:xfrm>
        </p:spPr>
        <p:txBody>
          <a:bodyPr anchor="t">
            <a:normAutofit/>
          </a:bodyPr>
          <a:lstStyle>
            <a:lvl1pPr marL="0" indent="0" algn="ctr">
              <a:buNone/>
              <a:defRPr sz="2800"/>
            </a:lvl1pPr>
          </a:lstStyle>
          <a:p>
            <a:pPr>
              <a:lnSpc>
                <a:spcPct val="110000"/>
              </a:lnSpc>
            </a:pPr>
            <a:r>
              <a:rPr lang="en-US" sz="2200">
                <a:solidFill>
                  <a:srgbClr val="FFFFFF"/>
                </a:solidFill>
                <a:effectLst>
                  <a:outerShdw blurRad="38100" dist="38100" dir="2700000" algn="tl">
                    <a:srgbClr val="000000">
                      <a:alpha val="43137"/>
                    </a:srgbClr>
                  </a:outerShdw>
                </a:effectLst>
                <a:cs typeface="Segoe UI Semilight" panose="020B0402040204020203" pitchFamily="34" charset="0"/>
              </a:rPr>
              <a:t>Click to edit Master subtitle style</a:t>
            </a:r>
            <a:endParaRPr lang="en-US" sz="2200" dirty="0">
              <a:solidFill>
                <a:srgbClr val="FFFFFF"/>
              </a:solidFill>
              <a:effectLst>
                <a:outerShdw blurRad="38100" dist="38100" dir="2700000" algn="tl">
                  <a:srgbClr val="000000">
                    <a:alpha val="43137"/>
                  </a:srgbClr>
                </a:outerShdw>
              </a:effectLst>
              <a:cs typeface="Segoe UI Semilight" panose="020B0402040204020203" pitchFamily="34" charset="0"/>
            </a:endParaRPr>
          </a:p>
        </p:txBody>
      </p:sp>
    </p:spTree>
    <p:extLst>
      <p:ext uri="{BB962C8B-B14F-4D97-AF65-F5344CB8AC3E}">
        <p14:creationId xmlns:p14="http://schemas.microsoft.com/office/powerpoint/2010/main" val="319721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p:bg>
      <p:bgPr>
        <a:solidFill>
          <a:schemeClr val="bg2">
            <a:alpha val="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798F9B1-9C80-43D7-9EEB-62368C6E4700}"/>
              </a:ext>
              <a:ext uri="{C183D7F6-B498-43B3-948B-1728B52AA6E4}">
                <adec:decorative xmlns:adec="http://schemas.microsoft.com/office/drawing/2017/decorative" val="1"/>
              </a:ext>
            </a:extLst>
          </p:cNvPr>
          <p:cNvSpPr/>
          <p:nvPr userDrawn="1"/>
        </p:nvSpPr>
        <p:spPr>
          <a:xfrm>
            <a:off x="0" y="4563122"/>
            <a:ext cx="12188952" cy="229487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9" name="Rectangle 18">
            <a:extLst>
              <a:ext uri="{FF2B5EF4-FFF2-40B4-BE49-F238E27FC236}">
                <a16:creationId xmlns:a16="http://schemas.microsoft.com/office/drawing/2014/main" id="{B19F8183-B975-40ED-AF54-2E47480E8FDF}"/>
              </a:ext>
              <a:ext uri="{C183D7F6-B498-43B3-948B-1728B52AA6E4}">
                <adec:decorative xmlns:adec="http://schemas.microsoft.com/office/drawing/2017/decorative" val="1"/>
              </a:ext>
            </a:extLst>
          </p:cNvPr>
          <p:cNvSpPr/>
          <p:nvPr userDrawn="1"/>
        </p:nvSpPr>
        <p:spPr>
          <a:xfrm>
            <a:off x="0" y="4632326"/>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0" name="Title 1">
            <a:extLst>
              <a:ext uri="{FF2B5EF4-FFF2-40B4-BE49-F238E27FC236}">
                <a16:creationId xmlns:a16="http://schemas.microsoft.com/office/drawing/2014/main" id="{5F15006B-9319-46AF-AE0D-7BBBA5A5FEED}"/>
              </a:ext>
            </a:extLst>
          </p:cNvPr>
          <p:cNvSpPr>
            <a:spLocks noGrp="1"/>
          </p:cNvSpPr>
          <p:nvPr>
            <p:ph type="title"/>
          </p:nvPr>
        </p:nvSpPr>
        <p:spPr>
          <a:xfrm>
            <a:off x="838200" y="4679001"/>
            <a:ext cx="10348147" cy="1388631"/>
          </a:xfrm>
        </p:spPr>
        <p:txBody>
          <a:bodyPr>
            <a:normAutofit/>
          </a:bodyPr>
          <a:lstStyle/>
          <a:p>
            <a:pPr>
              <a:lnSpc>
                <a:spcPct val="100000"/>
              </a:lnSpc>
            </a:pPr>
            <a:r>
              <a:rPr lang="en-US" spc="120">
                <a:solidFill>
                  <a:schemeClr val="bg1"/>
                </a:solidFill>
                <a:cs typeface="Posterama" panose="020B0504020200020000" pitchFamily="34" charset="0"/>
              </a:rPr>
              <a:t>Click to edit Master title style</a:t>
            </a:r>
            <a:endParaRPr lang="en-US" spc="120" dirty="0">
              <a:solidFill>
                <a:schemeClr val="bg1"/>
              </a:solidFill>
              <a:cs typeface="Posterama" panose="020B0504020200020000" pitchFamily="34" charset="0"/>
            </a:endParaRPr>
          </a:p>
        </p:txBody>
      </p:sp>
      <p:sp>
        <p:nvSpPr>
          <p:cNvPr id="21" name="Date Placeholder 5">
            <a:extLst>
              <a:ext uri="{FF2B5EF4-FFF2-40B4-BE49-F238E27FC236}">
                <a16:creationId xmlns:a16="http://schemas.microsoft.com/office/drawing/2014/main" id="{EF966BF4-C741-471C-BD3E-40536108BDFF}"/>
              </a:ext>
            </a:extLst>
          </p:cNvPr>
          <p:cNvSpPr>
            <a:spLocks noGrp="1"/>
          </p:cNvSpPr>
          <p:nvPr>
            <p:ph type="dt" sz="half" idx="10"/>
          </p:nvPr>
        </p:nvSpPr>
        <p:spPr>
          <a:xfrm>
            <a:off x="838200" y="6324600"/>
            <a:ext cx="2743200" cy="365125"/>
          </a:xfrm>
        </p:spPr>
        <p:txBody>
          <a:bodyPr/>
          <a:lstStyle>
            <a:lvl1pPr>
              <a:defRPr/>
            </a:lvl1pPr>
          </a:lstStyle>
          <a:p>
            <a:pPr>
              <a:defRPr/>
            </a:pPr>
            <a:r>
              <a:rPr lang="en-US" dirty="0">
                <a:solidFill>
                  <a:prstClr val="white">
                    <a:alpha val="60000"/>
                  </a:prstClr>
                </a:solidFill>
              </a:rPr>
              <a:t>20XX</a:t>
            </a:r>
          </a:p>
        </p:txBody>
      </p:sp>
      <p:sp>
        <p:nvSpPr>
          <p:cNvPr id="22" name="Footer Placeholder 6">
            <a:extLst>
              <a:ext uri="{FF2B5EF4-FFF2-40B4-BE49-F238E27FC236}">
                <a16:creationId xmlns:a16="http://schemas.microsoft.com/office/drawing/2014/main" id="{E4052D32-8B32-4C10-8FF9-3CC40E7F37A9}"/>
              </a:ext>
            </a:extLst>
          </p:cNvPr>
          <p:cNvSpPr>
            <a:spLocks noGrp="1"/>
          </p:cNvSpPr>
          <p:nvPr>
            <p:ph type="ftr" sz="quarter" idx="11"/>
          </p:nvPr>
        </p:nvSpPr>
        <p:spPr>
          <a:xfrm>
            <a:off x="4038600" y="632460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Presentation title</a:t>
            </a:r>
          </a:p>
        </p:txBody>
      </p:sp>
      <p:sp>
        <p:nvSpPr>
          <p:cNvPr id="23" name="Slide Number Placeholder 7">
            <a:extLst>
              <a:ext uri="{FF2B5EF4-FFF2-40B4-BE49-F238E27FC236}">
                <a16:creationId xmlns:a16="http://schemas.microsoft.com/office/drawing/2014/main" id="{423F6085-8F80-41B9-9BA1-8719DDB0C313}"/>
              </a:ext>
            </a:extLst>
          </p:cNvPr>
          <p:cNvSpPr>
            <a:spLocks noGrp="1"/>
          </p:cNvSpPr>
          <p:nvPr>
            <p:ph type="sldNum" sz="quarter" idx="12"/>
          </p:nvPr>
        </p:nvSpPr>
        <p:spPr>
          <a:xfrm>
            <a:off x="8610600" y="63246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A7452533-4333-455C-A755-FD0DB695115D}"/>
              </a:ext>
            </a:extLst>
          </p:cNvPr>
          <p:cNvSpPr>
            <a:spLocks noGrp="1"/>
          </p:cNvSpPr>
          <p:nvPr>
            <p:ph sz="quarter" idx="13" hasCustomPrompt="1"/>
          </p:nvPr>
        </p:nvSpPr>
        <p:spPr>
          <a:xfrm>
            <a:off x="392113" y="217488"/>
            <a:ext cx="11407775" cy="43449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p:txBody>
      </p:sp>
    </p:spTree>
    <p:extLst>
      <p:ext uri="{BB962C8B-B14F-4D97-AF65-F5344CB8AC3E}">
        <p14:creationId xmlns:p14="http://schemas.microsoft.com/office/powerpoint/2010/main" val="172679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bg2">
            <a:alpha val="7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8EB1B99-4A44-424D-960B-E39E95E47FE1}"/>
              </a:ext>
              <a:ext uri="{C183D7F6-B498-43B3-948B-1728B52AA6E4}">
                <adec:decorative xmlns:adec="http://schemas.microsoft.com/office/drawing/2017/decorative" val="1"/>
              </a:ext>
            </a:extLst>
          </p:cNvPr>
          <p:cNvSpPr/>
          <p:nvPr userDrawn="1"/>
        </p:nvSpPr>
        <p:spPr>
          <a:xfrm>
            <a:off x="0" y="4563122"/>
            <a:ext cx="12188952" cy="229487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7" name="Rectangle 26">
            <a:extLst>
              <a:ext uri="{FF2B5EF4-FFF2-40B4-BE49-F238E27FC236}">
                <a16:creationId xmlns:a16="http://schemas.microsoft.com/office/drawing/2014/main" id="{1C4B9F2D-4BC8-49AA-AF37-3F0C8E5A2D87}"/>
              </a:ext>
              <a:ext uri="{C183D7F6-B498-43B3-948B-1728B52AA6E4}">
                <adec:decorative xmlns:adec="http://schemas.microsoft.com/office/drawing/2017/decorative" val="1"/>
              </a:ext>
            </a:extLst>
          </p:cNvPr>
          <p:cNvSpPr/>
          <p:nvPr userDrawn="1"/>
        </p:nvSpPr>
        <p:spPr>
          <a:xfrm>
            <a:off x="0" y="4632326"/>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8" name="Title 1">
            <a:extLst>
              <a:ext uri="{FF2B5EF4-FFF2-40B4-BE49-F238E27FC236}">
                <a16:creationId xmlns:a16="http://schemas.microsoft.com/office/drawing/2014/main" id="{59607F4D-1EB7-4A8D-BDBE-3FBD59A56ECE}"/>
              </a:ext>
            </a:extLst>
          </p:cNvPr>
          <p:cNvSpPr>
            <a:spLocks noGrp="1"/>
          </p:cNvSpPr>
          <p:nvPr>
            <p:ph type="title"/>
          </p:nvPr>
        </p:nvSpPr>
        <p:spPr>
          <a:xfrm>
            <a:off x="838200" y="4581785"/>
            <a:ext cx="10348147" cy="1572606"/>
          </a:xfrm>
        </p:spPr>
        <p:txBody>
          <a:bodyPr>
            <a:normAutofit/>
          </a:bodyPr>
          <a:lstStyle/>
          <a:p>
            <a:pPr>
              <a:lnSpc>
                <a:spcPct val="100000"/>
              </a:lnSpc>
            </a:pPr>
            <a:r>
              <a:rPr lang="en-US" spc="120">
                <a:solidFill>
                  <a:schemeClr val="bg1"/>
                </a:solidFill>
                <a:cs typeface="Posterama" panose="020B0504020200020000" pitchFamily="34" charset="0"/>
              </a:rPr>
              <a:t>Click to edit Master title style</a:t>
            </a:r>
            <a:endParaRPr lang="en-US" spc="120" dirty="0">
              <a:solidFill>
                <a:schemeClr val="bg1"/>
              </a:solidFill>
              <a:cs typeface="Posterama" panose="020B0504020200020000" pitchFamily="34" charset="0"/>
            </a:endParaRPr>
          </a:p>
        </p:txBody>
      </p:sp>
      <p:sp>
        <p:nvSpPr>
          <p:cNvPr id="29" name="Date Placeholder 5">
            <a:extLst>
              <a:ext uri="{FF2B5EF4-FFF2-40B4-BE49-F238E27FC236}">
                <a16:creationId xmlns:a16="http://schemas.microsoft.com/office/drawing/2014/main" id="{D059A74B-DC70-4E6A-8B79-92049E91B19C}"/>
              </a:ext>
            </a:extLst>
          </p:cNvPr>
          <p:cNvSpPr>
            <a:spLocks noGrp="1"/>
          </p:cNvSpPr>
          <p:nvPr>
            <p:ph type="dt" sz="half" idx="10"/>
          </p:nvPr>
        </p:nvSpPr>
        <p:spPr>
          <a:xfrm>
            <a:off x="838200" y="6324600"/>
            <a:ext cx="2743200" cy="365125"/>
          </a:xfrm>
        </p:spPr>
        <p:txBody>
          <a:bodyPr/>
          <a:lstStyle>
            <a:lvl1pPr>
              <a:defRPr/>
            </a:lvl1pPr>
          </a:lstStyle>
          <a:p>
            <a:pPr>
              <a:defRPr/>
            </a:pPr>
            <a:r>
              <a:rPr lang="en-US" dirty="0">
                <a:solidFill>
                  <a:prstClr val="white">
                    <a:alpha val="60000"/>
                  </a:prstClr>
                </a:solidFill>
              </a:rPr>
              <a:t>20XX</a:t>
            </a:r>
          </a:p>
        </p:txBody>
      </p:sp>
      <p:sp>
        <p:nvSpPr>
          <p:cNvPr id="30" name="Footer Placeholder 6">
            <a:extLst>
              <a:ext uri="{FF2B5EF4-FFF2-40B4-BE49-F238E27FC236}">
                <a16:creationId xmlns:a16="http://schemas.microsoft.com/office/drawing/2014/main" id="{60A3B447-230B-4641-9E61-C6AFA8ADA113}"/>
              </a:ext>
            </a:extLst>
          </p:cNvPr>
          <p:cNvSpPr>
            <a:spLocks noGrp="1"/>
          </p:cNvSpPr>
          <p:nvPr>
            <p:ph type="ftr" sz="quarter" idx="11"/>
          </p:nvPr>
        </p:nvSpPr>
        <p:spPr>
          <a:xfrm>
            <a:off x="4038600" y="632460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Presentation title</a:t>
            </a:r>
          </a:p>
        </p:txBody>
      </p:sp>
      <p:sp>
        <p:nvSpPr>
          <p:cNvPr id="31" name="Slide Number Placeholder 7">
            <a:extLst>
              <a:ext uri="{FF2B5EF4-FFF2-40B4-BE49-F238E27FC236}">
                <a16:creationId xmlns:a16="http://schemas.microsoft.com/office/drawing/2014/main" id="{D891FDCC-CEC5-46EA-83E5-AF2316413B93}"/>
              </a:ext>
            </a:extLst>
          </p:cNvPr>
          <p:cNvSpPr>
            <a:spLocks noGrp="1"/>
          </p:cNvSpPr>
          <p:nvPr>
            <p:ph type="sldNum" sz="quarter" idx="12"/>
          </p:nvPr>
        </p:nvSpPr>
        <p:spPr>
          <a:xfrm>
            <a:off x="8610600" y="63246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77112BDF-BBAF-4198-8203-F269CA203EB7}"/>
              </a:ext>
            </a:extLst>
          </p:cNvPr>
          <p:cNvSpPr>
            <a:spLocks noGrp="1"/>
          </p:cNvSpPr>
          <p:nvPr>
            <p:ph sz="quarter" idx="13" hasCustomPrompt="1"/>
          </p:nvPr>
        </p:nvSpPr>
        <p:spPr>
          <a:xfrm>
            <a:off x="1089025" y="209550"/>
            <a:ext cx="10013950" cy="4143375"/>
          </a:xfrm>
        </p:spPr>
        <p:txBody>
          <a:bodyPr/>
          <a:lstStyle>
            <a:lvl1pPr>
              <a:defRPr>
                <a:solidFill>
                  <a:schemeClr val="tx1"/>
                </a:solidFill>
              </a:defRPr>
            </a:lvl1pPr>
          </a:lstStyle>
          <a:p>
            <a:pPr lvl="0"/>
            <a:r>
              <a:rPr lang="en-US" dirty="0"/>
              <a:t>Click to add content</a:t>
            </a:r>
          </a:p>
        </p:txBody>
      </p:sp>
    </p:spTree>
    <p:extLst>
      <p:ext uri="{BB962C8B-B14F-4D97-AF65-F5344CB8AC3E}">
        <p14:creationId xmlns:p14="http://schemas.microsoft.com/office/powerpoint/2010/main" val="65698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2 Column">
    <p:bg>
      <p:bgPr>
        <a:solidFill>
          <a:schemeClr val="bg2">
            <a:alpha val="7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FDE745-8E05-475F-BC08-E9B8B01E6267}"/>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744200" y="0"/>
            <a:ext cx="1447800" cy="1535750"/>
          </a:xfrm>
          <a:prstGeom prst="rect">
            <a:avLst/>
          </a:prstGeom>
        </p:spPr>
      </p:pic>
      <p:sp>
        <p:nvSpPr>
          <p:cNvPr id="10" name="Title 1">
            <a:extLst>
              <a:ext uri="{FF2B5EF4-FFF2-40B4-BE49-F238E27FC236}">
                <a16:creationId xmlns:a16="http://schemas.microsoft.com/office/drawing/2014/main" id="{D4AB668B-5364-48F5-8E6A-67B8A330D922}"/>
              </a:ext>
            </a:extLst>
          </p:cNvPr>
          <p:cNvSpPr>
            <a:spLocks noGrp="1"/>
          </p:cNvSpPr>
          <p:nvPr>
            <p:ph type="title"/>
          </p:nvPr>
        </p:nvSpPr>
        <p:spPr>
          <a:xfrm>
            <a:off x="838201" y="559814"/>
            <a:ext cx="10348146" cy="753172"/>
          </a:xfrm>
        </p:spPr>
        <p:txBody>
          <a:bodyPr anchor="t">
            <a:norm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pic>
        <p:nvPicPr>
          <p:cNvPr id="11" name="Picture 10">
            <a:extLst>
              <a:ext uri="{FF2B5EF4-FFF2-40B4-BE49-F238E27FC236}">
                <a16:creationId xmlns:a16="http://schemas.microsoft.com/office/drawing/2014/main" id="{BDCD62CE-FD0C-47C1-94CE-C2F8B5AA8272}"/>
              </a:ext>
              <a:ext uri="{C183D7F6-B498-43B3-948B-1728B52AA6E4}">
                <adec:decorative xmlns:adec="http://schemas.microsoft.com/office/drawing/2017/decorative" val="1"/>
              </a:ext>
            </a:extLst>
          </p:cNvPr>
          <p:cNvPicPr>
            <a:picLocks noChangeAspect="1"/>
          </p:cNvPicPr>
          <p:nvPr userDrawn="1"/>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rot="10800000">
            <a:off x="-1" y="2719661"/>
            <a:ext cx="830249" cy="2548349"/>
          </a:xfrm>
          <a:prstGeom prst="rect">
            <a:avLst/>
          </a:prstGeom>
        </p:spPr>
      </p:pic>
      <p:sp>
        <p:nvSpPr>
          <p:cNvPr id="16" name="Text Placeholder 15">
            <a:extLst>
              <a:ext uri="{FF2B5EF4-FFF2-40B4-BE49-F238E27FC236}">
                <a16:creationId xmlns:a16="http://schemas.microsoft.com/office/drawing/2014/main" id="{400F5829-71BC-4CC0-A88E-2D9B5D18E8D6}"/>
              </a:ext>
            </a:extLst>
          </p:cNvPr>
          <p:cNvSpPr>
            <a:spLocks noGrp="1"/>
          </p:cNvSpPr>
          <p:nvPr>
            <p:ph type="body" sz="quarter" idx="13" hasCustomPrompt="1"/>
          </p:nvPr>
        </p:nvSpPr>
        <p:spPr>
          <a:xfrm>
            <a:off x="1612288" y="1719628"/>
            <a:ext cx="4307865"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19" name="Text Placeholder 18">
            <a:extLst>
              <a:ext uri="{FF2B5EF4-FFF2-40B4-BE49-F238E27FC236}">
                <a16:creationId xmlns:a16="http://schemas.microsoft.com/office/drawing/2014/main" id="{FD2F63FE-D5D7-44B0-B72C-D45AA6EE129B}"/>
              </a:ext>
            </a:extLst>
          </p:cNvPr>
          <p:cNvSpPr>
            <a:spLocks noGrp="1"/>
          </p:cNvSpPr>
          <p:nvPr>
            <p:ph type="body" sz="quarter" idx="15" hasCustomPrompt="1"/>
          </p:nvPr>
        </p:nvSpPr>
        <p:spPr>
          <a:xfrm>
            <a:off x="1612900" y="2332649"/>
            <a:ext cx="4306888"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17" name="Text Placeholder 15">
            <a:extLst>
              <a:ext uri="{FF2B5EF4-FFF2-40B4-BE49-F238E27FC236}">
                <a16:creationId xmlns:a16="http://schemas.microsoft.com/office/drawing/2014/main" id="{E0314D87-B4EE-460E-B18F-73BD13911150}"/>
              </a:ext>
            </a:extLst>
          </p:cNvPr>
          <p:cNvSpPr>
            <a:spLocks noGrp="1"/>
          </p:cNvSpPr>
          <p:nvPr>
            <p:ph type="body" sz="quarter" idx="14" hasCustomPrompt="1"/>
          </p:nvPr>
        </p:nvSpPr>
        <p:spPr>
          <a:xfrm>
            <a:off x="6266350" y="1719628"/>
            <a:ext cx="4307865"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20" name="Text Placeholder 18">
            <a:extLst>
              <a:ext uri="{FF2B5EF4-FFF2-40B4-BE49-F238E27FC236}">
                <a16:creationId xmlns:a16="http://schemas.microsoft.com/office/drawing/2014/main" id="{C6020A13-A1EE-4B0D-9E98-DEC8824C5969}"/>
              </a:ext>
            </a:extLst>
          </p:cNvPr>
          <p:cNvSpPr>
            <a:spLocks noGrp="1"/>
          </p:cNvSpPr>
          <p:nvPr>
            <p:ph type="body" sz="quarter" idx="16" hasCustomPrompt="1"/>
          </p:nvPr>
        </p:nvSpPr>
        <p:spPr>
          <a:xfrm>
            <a:off x="6266838" y="2332649"/>
            <a:ext cx="4306888"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12" name="Date Placeholder 5">
            <a:extLst>
              <a:ext uri="{FF2B5EF4-FFF2-40B4-BE49-F238E27FC236}">
                <a16:creationId xmlns:a16="http://schemas.microsoft.com/office/drawing/2014/main" id="{DB65338A-C6F0-4F28-B7EA-064B872F628B}"/>
              </a:ext>
            </a:extLst>
          </p:cNvPr>
          <p:cNvSpPr>
            <a:spLocks noGrp="1"/>
          </p:cNvSpPr>
          <p:nvPr>
            <p:ph type="dt" sz="half" idx="10"/>
          </p:nvPr>
        </p:nvSpPr>
        <p:spPr>
          <a:xfrm>
            <a:off x="838200" y="6324600"/>
            <a:ext cx="2743200" cy="365125"/>
          </a:xfrm>
        </p:spPr>
        <p:txBody>
          <a:bodyPr/>
          <a:lstStyle>
            <a:lvl1pPr>
              <a:defRPr>
                <a:solidFill>
                  <a:schemeClr val="tx1">
                    <a:alpha val="60000"/>
                  </a:schemeClr>
                </a:solidFill>
              </a:defRPr>
            </a:lvl1pPr>
          </a:lstStyle>
          <a:p>
            <a:pPr>
              <a:defRPr/>
            </a:pPr>
            <a:r>
              <a:rPr lang="en-US" dirty="0"/>
              <a:t>20XX</a:t>
            </a:r>
          </a:p>
        </p:txBody>
      </p:sp>
      <p:sp>
        <p:nvSpPr>
          <p:cNvPr id="13" name="Footer Placeholder 6">
            <a:extLst>
              <a:ext uri="{FF2B5EF4-FFF2-40B4-BE49-F238E27FC236}">
                <a16:creationId xmlns:a16="http://schemas.microsoft.com/office/drawing/2014/main" id="{5743896B-BFE2-4F6B-B431-CF4B29CD3815}"/>
              </a:ext>
            </a:extLst>
          </p:cNvPr>
          <p:cNvSpPr>
            <a:spLocks noGrp="1"/>
          </p:cNvSpPr>
          <p:nvPr>
            <p:ph type="ftr" sz="quarter" idx="11"/>
          </p:nvPr>
        </p:nvSpPr>
        <p:spPr>
          <a:xfrm>
            <a:off x="4038600" y="6324600"/>
            <a:ext cx="4114800" cy="365125"/>
          </a:xfrm>
        </p:spPr>
        <p:txBody>
          <a:bodyPr/>
          <a:lstStyle>
            <a:lvl1pPr>
              <a:defRPr>
                <a:solidFill>
                  <a:schemeClr val="tx1">
                    <a:alpha val="60000"/>
                  </a:schemeClr>
                </a:solidFill>
              </a:defRPr>
            </a:lvl1pPr>
          </a:lstStyle>
          <a:p>
            <a:r>
              <a:rPr lang="en-US" dirty="0"/>
              <a:t>Presentation title</a:t>
            </a:r>
          </a:p>
        </p:txBody>
      </p:sp>
      <p:sp>
        <p:nvSpPr>
          <p:cNvPr id="14" name="Slide Number Placeholder 7">
            <a:extLst>
              <a:ext uri="{FF2B5EF4-FFF2-40B4-BE49-F238E27FC236}">
                <a16:creationId xmlns:a16="http://schemas.microsoft.com/office/drawing/2014/main" id="{1F6558AB-F8E9-4605-A5ED-FE3F46A11262}"/>
              </a:ext>
            </a:extLst>
          </p:cNvPr>
          <p:cNvSpPr>
            <a:spLocks noGrp="1"/>
          </p:cNvSpPr>
          <p:nvPr>
            <p:ph type="sldNum" sz="quarter" idx="12"/>
          </p:nvPr>
        </p:nvSpPr>
        <p:spPr>
          <a:xfrm>
            <a:off x="8610600" y="6324600"/>
            <a:ext cx="2743200" cy="365125"/>
          </a:xfrm>
        </p:spPr>
        <p:txBody>
          <a:bodyPr/>
          <a:lstStyle>
            <a:lvl1pPr>
              <a:defRPr>
                <a:solidFill>
                  <a:schemeClr val="tx1">
                    <a:alpha val="60000"/>
                  </a:schemeClr>
                </a:solidFill>
              </a:defRPr>
            </a:lvl1pPr>
          </a:lstStyle>
          <a:p>
            <a:pPr>
              <a:defRPr/>
            </a:pPr>
            <a:fld id="{73B850FF-6169-4056-8077-06FFA93A5366}" type="slidenum">
              <a:rPr lang="en-US" smtClean="0"/>
              <a:pPr>
                <a:defRPr/>
              </a:pPr>
              <a:t>‹#›</a:t>
            </a:fld>
            <a:endParaRPr lang="en-US" dirty="0"/>
          </a:p>
        </p:txBody>
      </p:sp>
    </p:spTree>
    <p:extLst>
      <p:ext uri="{BB962C8B-B14F-4D97-AF65-F5344CB8AC3E}">
        <p14:creationId xmlns:p14="http://schemas.microsoft.com/office/powerpoint/2010/main" val="387286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r>
              <a:rPr lang="en-US" dirty="0"/>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9" r:id="rId6"/>
    <p:sldLayoutId id="2147483740" r:id="rId7"/>
    <p:sldLayoutId id="2147483741" r:id="rId8"/>
    <p:sldLayoutId id="2147483742" r:id="rId9"/>
    <p:sldLayoutId id="2147483743" r:id="rId10"/>
    <p:sldLayoutId id="2147483769" r:id="rId11"/>
  </p:sldLayoutIdLst>
  <p:hf hdr="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0B2BB2-146B-4714-8570-77C449ABC0E1}"/>
              </a:ext>
            </a:extLst>
          </p:cNvPr>
          <p:cNvSpPr>
            <a:spLocks noGrp="1"/>
          </p:cNvSpPr>
          <p:nvPr>
            <p:ph type="ctrTitle"/>
          </p:nvPr>
        </p:nvSpPr>
        <p:spPr>
          <a:xfrm>
            <a:off x="1293876" y="304801"/>
            <a:ext cx="9601200" cy="1534297"/>
          </a:xfrm>
        </p:spPr>
        <p:txBody>
          <a:bodyPr/>
          <a:lstStyle/>
          <a:p>
            <a:r>
              <a:rPr lang="en-US" dirty="0"/>
              <a:t>Brick breaker mini game</a:t>
            </a:r>
          </a:p>
        </p:txBody>
      </p:sp>
      <p:pic>
        <p:nvPicPr>
          <p:cNvPr id="11" name="Picture Placeholder 10">
            <a:extLst>
              <a:ext uri="{FF2B5EF4-FFF2-40B4-BE49-F238E27FC236}">
                <a16:creationId xmlns:a16="http://schemas.microsoft.com/office/drawing/2014/main" id="{458CF8B8-D058-4FD3-9B2C-5511E2BCDE76}"/>
              </a:ext>
            </a:extLst>
          </p:cNvPr>
          <p:cNvPicPr>
            <a:picLocks noGrp="1" noChangeAspect="1"/>
          </p:cNvPicPr>
          <p:nvPr>
            <p:ph type="pic" sz="quarter" idx="13"/>
          </p:nvPr>
        </p:nvPicPr>
        <p:blipFill>
          <a:blip r:embed="rId2"/>
          <a:srcRect/>
          <a:stretch/>
        </p:blipFill>
        <p:spPr>
          <a:xfrm>
            <a:off x="1293876" y="3061332"/>
            <a:ext cx="8604103" cy="3854030"/>
          </a:xfrm>
        </p:spPr>
      </p:pic>
    </p:spTree>
    <p:extLst>
      <p:ext uri="{BB962C8B-B14F-4D97-AF65-F5344CB8AC3E}">
        <p14:creationId xmlns:p14="http://schemas.microsoft.com/office/powerpoint/2010/main" val="310666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6E2FE00C-A4E7-4DD3-BED5-5746528E68F1}"/>
              </a:ext>
            </a:extLst>
          </p:cNvPr>
          <p:cNvSpPr>
            <a:spLocks noGrp="1"/>
          </p:cNvSpPr>
          <p:nvPr>
            <p:ph type="title"/>
          </p:nvPr>
        </p:nvSpPr>
        <p:spPr>
          <a:xfrm>
            <a:off x="838200" y="586992"/>
            <a:ext cx="4953000" cy="2688598"/>
          </a:xfrm>
        </p:spPr>
        <p:txBody>
          <a:bodyPr/>
          <a:lstStyle/>
          <a:p>
            <a:r>
              <a:rPr lang="en-US" dirty="0"/>
              <a:t>Step 1 </a:t>
            </a:r>
          </a:p>
        </p:txBody>
      </p:sp>
      <p:sp>
        <p:nvSpPr>
          <p:cNvPr id="57" name="Date Placeholder 56">
            <a:extLst>
              <a:ext uri="{FF2B5EF4-FFF2-40B4-BE49-F238E27FC236}">
                <a16:creationId xmlns:a16="http://schemas.microsoft.com/office/drawing/2014/main" id="{8870D893-2423-4900-AACF-892913F92B61}"/>
              </a:ext>
            </a:extLst>
          </p:cNvPr>
          <p:cNvSpPr>
            <a:spLocks noGrp="1"/>
          </p:cNvSpPr>
          <p:nvPr>
            <p:ph type="dt" sz="half" idx="10"/>
          </p:nvPr>
        </p:nvSpPr>
        <p:spPr>
          <a:xfrm>
            <a:off x="838200" y="6327648"/>
            <a:ext cx="2743200" cy="365125"/>
          </a:xfrm>
        </p:spPr>
        <p:txBody>
          <a:bodyPr/>
          <a:lstStyle/>
          <a:p>
            <a:pPr lvl="0"/>
            <a:r>
              <a:rPr lang="en-US" noProof="0" dirty="0"/>
              <a:t>20XX</a:t>
            </a:r>
          </a:p>
        </p:txBody>
      </p:sp>
      <p:sp>
        <p:nvSpPr>
          <p:cNvPr id="58" name="Footer Placeholder 57">
            <a:extLst>
              <a:ext uri="{FF2B5EF4-FFF2-40B4-BE49-F238E27FC236}">
                <a16:creationId xmlns:a16="http://schemas.microsoft.com/office/drawing/2014/main" id="{3F5D567B-B4E7-46C3-99A9-F2F32FA23175}"/>
              </a:ext>
            </a:extLst>
          </p:cNvPr>
          <p:cNvSpPr>
            <a:spLocks noGrp="1"/>
          </p:cNvSpPr>
          <p:nvPr>
            <p:ph type="ftr" sz="quarter" idx="11"/>
          </p:nvPr>
        </p:nvSpPr>
        <p:spPr>
          <a:xfrm>
            <a:off x="6858000" y="6327648"/>
            <a:ext cx="3810000" cy="365125"/>
          </a:xfrm>
        </p:spPr>
        <p:txBody>
          <a:bodyPr/>
          <a:lstStyle/>
          <a:p>
            <a:r>
              <a:rPr lang="en-US" dirty="0"/>
              <a:t>Presentation title</a:t>
            </a:r>
          </a:p>
        </p:txBody>
      </p:sp>
      <p:sp>
        <p:nvSpPr>
          <p:cNvPr id="59" name="Slide Number Placeholder 58">
            <a:extLst>
              <a:ext uri="{FF2B5EF4-FFF2-40B4-BE49-F238E27FC236}">
                <a16:creationId xmlns:a16="http://schemas.microsoft.com/office/drawing/2014/main" id="{51CFCC1B-86D5-4E89-A5FA-944094DBD4AF}"/>
              </a:ext>
            </a:extLst>
          </p:cNvPr>
          <p:cNvSpPr>
            <a:spLocks noGrp="1"/>
          </p:cNvSpPr>
          <p:nvPr>
            <p:ph type="sldNum" sz="quarter" idx="12"/>
          </p:nvPr>
        </p:nvSpPr>
        <p:spPr>
          <a:xfrm>
            <a:off x="10820400" y="6327648"/>
            <a:ext cx="533400" cy="365125"/>
          </a:xfrm>
        </p:spPr>
        <p:txBody>
          <a:bodyPr/>
          <a:lstStyle/>
          <a:p>
            <a:pPr lvl="0"/>
            <a:fld id="{73B850FF-6169-4056-8077-06FFA93A5366}" type="slidenum">
              <a:rPr lang="en-US" noProof="0" smtClean="0"/>
              <a:pPr lvl="0"/>
              <a:t>2</a:t>
            </a:fld>
            <a:endParaRPr lang="en-US" noProof="0" dirty="0"/>
          </a:p>
        </p:txBody>
      </p:sp>
      <p:pic>
        <p:nvPicPr>
          <p:cNvPr id="11" name="Picture Placeholder 10">
            <a:extLst>
              <a:ext uri="{FF2B5EF4-FFF2-40B4-BE49-F238E27FC236}">
                <a16:creationId xmlns:a16="http://schemas.microsoft.com/office/drawing/2014/main" id="{2E9BBB77-9E19-4124-A9E3-827FEEC6F466}"/>
              </a:ext>
            </a:extLst>
          </p:cNvPr>
          <p:cNvPicPr>
            <a:picLocks noGrp="1" noChangeAspect="1"/>
          </p:cNvPicPr>
          <p:nvPr>
            <p:ph type="pic" sz="quarter" idx="14"/>
          </p:nvPr>
        </p:nvPicPr>
        <p:blipFill rotWithShape="1">
          <a:blip r:embed="rId3"/>
          <a:srcRect l="8719" t="-1587" r="39697" b="1587"/>
          <a:stretch/>
        </p:blipFill>
        <p:spPr>
          <a:xfrm>
            <a:off x="6781800" y="2380080"/>
            <a:ext cx="4856144" cy="1925415"/>
          </a:xfrm>
        </p:spPr>
      </p:pic>
      <p:sp>
        <p:nvSpPr>
          <p:cNvPr id="5" name="Picture Placeholder 4">
            <a:extLst>
              <a:ext uri="{FF2B5EF4-FFF2-40B4-BE49-F238E27FC236}">
                <a16:creationId xmlns:a16="http://schemas.microsoft.com/office/drawing/2014/main" id="{D1F43B7B-16C7-4D16-B78B-27B06E533E42}"/>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1A9B26D2-11B0-4CC1-BFD1-35434C2B2BF6}"/>
              </a:ext>
            </a:extLst>
          </p:cNvPr>
          <p:cNvSpPr>
            <a:spLocks noGrp="1"/>
          </p:cNvSpPr>
          <p:nvPr>
            <p:ph type="pic" sz="quarter" idx="15"/>
          </p:nvPr>
        </p:nvSpPr>
        <p:spPr/>
      </p:sp>
      <p:sp>
        <p:nvSpPr>
          <p:cNvPr id="9" name="Text Placeholder 8">
            <a:extLst>
              <a:ext uri="{FF2B5EF4-FFF2-40B4-BE49-F238E27FC236}">
                <a16:creationId xmlns:a16="http://schemas.microsoft.com/office/drawing/2014/main" id="{DF2FC68F-6AC1-4AC1-980D-E656E680F4BE}"/>
              </a:ext>
            </a:extLst>
          </p:cNvPr>
          <p:cNvSpPr>
            <a:spLocks noGrp="1"/>
          </p:cNvSpPr>
          <p:nvPr>
            <p:ph type="body" sz="quarter" idx="16"/>
          </p:nvPr>
        </p:nvSpPr>
        <p:spPr/>
        <p:txBody>
          <a:bodyPr/>
          <a:lstStyle/>
          <a:p>
            <a:r>
              <a:rPr lang="en-US" dirty="0"/>
              <a:t>We make it by using python libraries that call </a:t>
            </a:r>
            <a:r>
              <a:rPr lang="en-US" dirty="0" err="1"/>
              <a:t>tkinter</a:t>
            </a:r>
            <a:endParaRPr lang="en-US" dirty="0"/>
          </a:p>
        </p:txBody>
      </p:sp>
    </p:spTree>
    <p:extLst>
      <p:ext uri="{BB962C8B-B14F-4D97-AF65-F5344CB8AC3E}">
        <p14:creationId xmlns:p14="http://schemas.microsoft.com/office/powerpoint/2010/main" val="25412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6E2FE00C-A4E7-4DD3-BED5-5746528E68F1}"/>
              </a:ext>
            </a:extLst>
          </p:cNvPr>
          <p:cNvSpPr>
            <a:spLocks noGrp="1"/>
          </p:cNvSpPr>
          <p:nvPr>
            <p:ph type="title"/>
          </p:nvPr>
        </p:nvSpPr>
        <p:spPr>
          <a:xfrm>
            <a:off x="838200" y="586992"/>
            <a:ext cx="4953000" cy="2688598"/>
          </a:xfrm>
        </p:spPr>
        <p:txBody>
          <a:bodyPr/>
          <a:lstStyle/>
          <a:p>
            <a:r>
              <a:rPr lang="en-US" dirty="0"/>
              <a:t>Step 2 </a:t>
            </a:r>
          </a:p>
        </p:txBody>
      </p:sp>
      <p:sp>
        <p:nvSpPr>
          <p:cNvPr id="57" name="Date Placeholder 56">
            <a:extLst>
              <a:ext uri="{FF2B5EF4-FFF2-40B4-BE49-F238E27FC236}">
                <a16:creationId xmlns:a16="http://schemas.microsoft.com/office/drawing/2014/main" id="{8870D893-2423-4900-AACF-892913F92B61}"/>
              </a:ext>
            </a:extLst>
          </p:cNvPr>
          <p:cNvSpPr>
            <a:spLocks noGrp="1"/>
          </p:cNvSpPr>
          <p:nvPr>
            <p:ph type="dt" sz="half" idx="10"/>
          </p:nvPr>
        </p:nvSpPr>
        <p:spPr>
          <a:xfrm>
            <a:off x="838200" y="6327648"/>
            <a:ext cx="2743200" cy="365125"/>
          </a:xfrm>
        </p:spPr>
        <p:txBody>
          <a:bodyPr/>
          <a:lstStyle/>
          <a:p>
            <a:pPr lvl="0"/>
            <a:r>
              <a:rPr lang="en-US" noProof="0" dirty="0"/>
              <a:t>20XX</a:t>
            </a:r>
          </a:p>
        </p:txBody>
      </p:sp>
      <p:sp>
        <p:nvSpPr>
          <p:cNvPr id="58" name="Footer Placeholder 57">
            <a:extLst>
              <a:ext uri="{FF2B5EF4-FFF2-40B4-BE49-F238E27FC236}">
                <a16:creationId xmlns:a16="http://schemas.microsoft.com/office/drawing/2014/main" id="{3F5D567B-B4E7-46C3-99A9-F2F32FA23175}"/>
              </a:ext>
            </a:extLst>
          </p:cNvPr>
          <p:cNvSpPr>
            <a:spLocks noGrp="1"/>
          </p:cNvSpPr>
          <p:nvPr>
            <p:ph type="ftr" sz="quarter" idx="11"/>
          </p:nvPr>
        </p:nvSpPr>
        <p:spPr>
          <a:xfrm>
            <a:off x="6858000" y="6327648"/>
            <a:ext cx="3810000" cy="365125"/>
          </a:xfrm>
        </p:spPr>
        <p:txBody>
          <a:bodyPr/>
          <a:lstStyle/>
          <a:p>
            <a:r>
              <a:rPr lang="en-US" dirty="0"/>
              <a:t>Presentation title</a:t>
            </a:r>
          </a:p>
        </p:txBody>
      </p:sp>
      <p:sp>
        <p:nvSpPr>
          <p:cNvPr id="59" name="Slide Number Placeholder 58">
            <a:extLst>
              <a:ext uri="{FF2B5EF4-FFF2-40B4-BE49-F238E27FC236}">
                <a16:creationId xmlns:a16="http://schemas.microsoft.com/office/drawing/2014/main" id="{51CFCC1B-86D5-4E89-A5FA-944094DBD4AF}"/>
              </a:ext>
            </a:extLst>
          </p:cNvPr>
          <p:cNvSpPr>
            <a:spLocks noGrp="1"/>
          </p:cNvSpPr>
          <p:nvPr>
            <p:ph type="sldNum" sz="quarter" idx="12"/>
          </p:nvPr>
        </p:nvSpPr>
        <p:spPr>
          <a:xfrm>
            <a:off x="10820400" y="6327648"/>
            <a:ext cx="533400" cy="365125"/>
          </a:xfrm>
        </p:spPr>
        <p:txBody>
          <a:bodyPr/>
          <a:lstStyle/>
          <a:p>
            <a:pPr lvl="0"/>
            <a:fld id="{73B850FF-6169-4056-8077-06FFA93A5366}" type="slidenum">
              <a:rPr lang="en-US" noProof="0" smtClean="0"/>
              <a:pPr lvl="0"/>
              <a:t>3</a:t>
            </a:fld>
            <a:endParaRPr lang="en-US" noProof="0" dirty="0"/>
          </a:p>
        </p:txBody>
      </p:sp>
      <p:sp>
        <p:nvSpPr>
          <p:cNvPr id="9" name="Text Placeholder 8">
            <a:extLst>
              <a:ext uri="{FF2B5EF4-FFF2-40B4-BE49-F238E27FC236}">
                <a16:creationId xmlns:a16="http://schemas.microsoft.com/office/drawing/2014/main" id="{DF2FC68F-6AC1-4AC1-980D-E656E680F4BE}"/>
              </a:ext>
            </a:extLst>
          </p:cNvPr>
          <p:cNvSpPr>
            <a:spLocks noGrp="1"/>
          </p:cNvSpPr>
          <p:nvPr>
            <p:ph type="body" sz="quarter" idx="16"/>
          </p:nvPr>
        </p:nvSpPr>
        <p:spPr>
          <a:xfrm>
            <a:off x="835149" y="2791326"/>
            <a:ext cx="4952681" cy="3371095"/>
          </a:xfrm>
        </p:spPr>
        <p:txBody>
          <a:bodyPr>
            <a:normAutofit fontScale="62500" lnSpcReduction="20000"/>
          </a:bodyPr>
          <a:lstStyle/>
          <a:p>
            <a:r>
              <a:rPr lang="en-US" dirty="0"/>
              <a:t>Check collision method</a:t>
            </a:r>
          </a:p>
          <a:p>
            <a:r>
              <a:rPr lang="en-US" dirty="0" err="1"/>
              <a:t>ball_coords</a:t>
            </a:r>
            <a:r>
              <a:rPr lang="en-US" dirty="0"/>
              <a:t> = </a:t>
            </a:r>
            <a:r>
              <a:rPr lang="en-US" dirty="0" err="1"/>
              <a:t>self.ball.get_position</a:t>
            </a:r>
            <a:r>
              <a:rPr lang="en-US" dirty="0"/>
              <a:t>(): Retrieves the current position of the ball.</a:t>
            </a:r>
          </a:p>
          <a:p>
            <a:r>
              <a:rPr lang="en-US" dirty="0"/>
              <a:t>items = </a:t>
            </a:r>
            <a:r>
              <a:rPr lang="en-US" dirty="0" err="1"/>
              <a:t>self.canvas.find_overlapping</a:t>
            </a:r>
            <a:r>
              <a:rPr lang="en-US" dirty="0"/>
              <a:t>(*</a:t>
            </a:r>
            <a:r>
              <a:rPr lang="en-US" dirty="0" err="1"/>
              <a:t>ball_coords</a:t>
            </a:r>
            <a:r>
              <a:rPr lang="en-US" dirty="0"/>
              <a:t>): Uses the </a:t>
            </a:r>
            <a:r>
              <a:rPr lang="en-US" dirty="0" err="1"/>
              <a:t>find_overlapping</a:t>
            </a:r>
            <a:r>
              <a:rPr lang="en-US" dirty="0"/>
              <a:t> method of the canvas to find all items that overlap with the ball's position. The * operator unpacks the </a:t>
            </a:r>
            <a:r>
              <a:rPr lang="en-US" dirty="0" err="1"/>
              <a:t>ball_coords</a:t>
            </a:r>
            <a:r>
              <a:rPr lang="en-US" dirty="0"/>
              <a:t> tuple into separate arguments.</a:t>
            </a:r>
          </a:p>
          <a:p>
            <a:r>
              <a:rPr lang="en-US" dirty="0"/>
              <a:t>objects = [</a:t>
            </a:r>
            <a:r>
              <a:rPr lang="en-US" dirty="0" err="1"/>
              <a:t>self.items</a:t>
            </a:r>
            <a:r>
              <a:rPr lang="en-US" dirty="0"/>
              <a:t>[x] for x in items if x in </a:t>
            </a:r>
            <a:r>
              <a:rPr lang="en-US" dirty="0" err="1"/>
              <a:t>self.items</a:t>
            </a:r>
            <a:r>
              <a:rPr lang="en-US" dirty="0"/>
              <a:t>]: Creates a list of objects that overlap with the ball. It filters the items list to only include items that are present in the </a:t>
            </a:r>
            <a:r>
              <a:rPr lang="en-US" dirty="0" err="1"/>
              <a:t>self.items</a:t>
            </a:r>
            <a:r>
              <a:rPr lang="en-US" dirty="0"/>
              <a:t> dictionary.</a:t>
            </a:r>
          </a:p>
          <a:p>
            <a:r>
              <a:rPr lang="en-US" dirty="0" err="1"/>
              <a:t>self.ball.collide</a:t>
            </a:r>
            <a:r>
              <a:rPr lang="en-US" dirty="0"/>
              <a:t>(objects): Calls the collide method of the ball, passing the list of overlapping objects as an argument. This method is not shown in the provided code, but it likely handles the collision logic.</a:t>
            </a:r>
          </a:p>
        </p:txBody>
      </p:sp>
      <p:pic>
        <p:nvPicPr>
          <p:cNvPr id="6" name="Picture 5">
            <a:extLst>
              <a:ext uri="{FF2B5EF4-FFF2-40B4-BE49-F238E27FC236}">
                <a16:creationId xmlns:a16="http://schemas.microsoft.com/office/drawing/2014/main" id="{5264FC67-D104-4987-BC61-C0AC0B38D0FD}"/>
              </a:ext>
            </a:extLst>
          </p:cNvPr>
          <p:cNvPicPr>
            <a:picLocks noChangeAspect="1"/>
          </p:cNvPicPr>
          <p:nvPr/>
        </p:nvPicPr>
        <p:blipFill>
          <a:blip r:embed="rId3"/>
          <a:stretch>
            <a:fillRect/>
          </a:stretch>
        </p:blipFill>
        <p:spPr>
          <a:xfrm>
            <a:off x="6217622" y="2050777"/>
            <a:ext cx="6430272" cy="1505160"/>
          </a:xfrm>
          <a:prstGeom prst="rect">
            <a:avLst/>
          </a:prstGeom>
        </p:spPr>
      </p:pic>
    </p:spTree>
    <p:extLst>
      <p:ext uri="{BB962C8B-B14F-4D97-AF65-F5344CB8AC3E}">
        <p14:creationId xmlns:p14="http://schemas.microsoft.com/office/powerpoint/2010/main" val="347415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6E2FE00C-A4E7-4DD3-BED5-5746528E68F1}"/>
              </a:ext>
            </a:extLst>
          </p:cNvPr>
          <p:cNvSpPr>
            <a:spLocks noGrp="1"/>
          </p:cNvSpPr>
          <p:nvPr>
            <p:ph type="title"/>
          </p:nvPr>
        </p:nvSpPr>
        <p:spPr>
          <a:xfrm>
            <a:off x="838200" y="586992"/>
            <a:ext cx="4953000" cy="2688598"/>
          </a:xfrm>
        </p:spPr>
        <p:txBody>
          <a:bodyPr/>
          <a:lstStyle/>
          <a:p>
            <a:r>
              <a:rPr lang="en-US" dirty="0"/>
              <a:t>Step 3 </a:t>
            </a:r>
          </a:p>
        </p:txBody>
      </p:sp>
      <p:sp>
        <p:nvSpPr>
          <p:cNvPr id="57" name="Date Placeholder 56">
            <a:extLst>
              <a:ext uri="{FF2B5EF4-FFF2-40B4-BE49-F238E27FC236}">
                <a16:creationId xmlns:a16="http://schemas.microsoft.com/office/drawing/2014/main" id="{8870D893-2423-4900-AACF-892913F92B61}"/>
              </a:ext>
            </a:extLst>
          </p:cNvPr>
          <p:cNvSpPr>
            <a:spLocks noGrp="1"/>
          </p:cNvSpPr>
          <p:nvPr>
            <p:ph type="dt" sz="half" idx="10"/>
          </p:nvPr>
        </p:nvSpPr>
        <p:spPr>
          <a:xfrm>
            <a:off x="838200" y="6327648"/>
            <a:ext cx="2743200" cy="365125"/>
          </a:xfrm>
        </p:spPr>
        <p:txBody>
          <a:bodyPr/>
          <a:lstStyle/>
          <a:p>
            <a:pPr lvl="0"/>
            <a:r>
              <a:rPr lang="en-US" noProof="0" dirty="0"/>
              <a:t>20XX</a:t>
            </a:r>
          </a:p>
        </p:txBody>
      </p:sp>
      <p:sp>
        <p:nvSpPr>
          <p:cNvPr id="58" name="Footer Placeholder 57">
            <a:extLst>
              <a:ext uri="{FF2B5EF4-FFF2-40B4-BE49-F238E27FC236}">
                <a16:creationId xmlns:a16="http://schemas.microsoft.com/office/drawing/2014/main" id="{3F5D567B-B4E7-46C3-99A9-F2F32FA23175}"/>
              </a:ext>
            </a:extLst>
          </p:cNvPr>
          <p:cNvSpPr>
            <a:spLocks noGrp="1"/>
          </p:cNvSpPr>
          <p:nvPr>
            <p:ph type="ftr" sz="quarter" idx="11"/>
          </p:nvPr>
        </p:nvSpPr>
        <p:spPr>
          <a:xfrm>
            <a:off x="6858000" y="6327648"/>
            <a:ext cx="3810000" cy="365125"/>
          </a:xfrm>
        </p:spPr>
        <p:txBody>
          <a:bodyPr/>
          <a:lstStyle/>
          <a:p>
            <a:r>
              <a:rPr lang="en-US" dirty="0"/>
              <a:t>Presentation title</a:t>
            </a:r>
          </a:p>
        </p:txBody>
      </p:sp>
      <p:sp>
        <p:nvSpPr>
          <p:cNvPr id="59" name="Slide Number Placeholder 58">
            <a:extLst>
              <a:ext uri="{FF2B5EF4-FFF2-40B4-BE49-F238E27FC236}">
                <a16:creationId xmlns:a16="http://schemas.microsoft.com/office/drawing/2014/main" id="{51CFCC1B-86D5-4E89-A5FA-944094DBD4AF}"/>
              </a:ext>
            </a:extLst>
          </p:cNvPr>
          <p:cNvSpPr>
            <a:spLocks noGrp="1"/>
          </p:cNvSpPr>
          <p:nvPr>
            <p:ph type="sldNum" sz="quarter" idx="12"/>
          </p:nvPr>
        </p:nvSpPr>
        <p:spPr>
          <a:xfrm>
            <a:off x="10820400" y="6327648"/>
            <a:ext cx="533400" cy="365125"/>
          </a:xfrm>
        </p:spPr>
        <p:txBody>
          <a:bodyPr/>
          <a:lstStyle/>
          <a:p>
            <a:pPr lvl="0"/>
            <a:fld id="{73B850FF-6169-4056-8077-06FFA93A5366}" type="slidenum">
              <a:rPr lang="en-US" noProof="0" smtClean="0"/>
              <a:pPr lvl="0"/>
              <a:t>4</a:t>
            </a:fld>
            <a:endParaRPr lang="en-US" noProof="0" dirty="0"/>
          </a:p>
        </p:txBody>
      </p:sp>
      <p:pic>
        <p:nvPicPr>
          <p:cNvPr id="11" name="Picture Placeholder 10">
            <a:extLst>
              <a:ext uri="{FF2B5EF4-FFF2-40B4-BE49-F238E27FC236}">
                <a16:creationId xmlns:a16="http://schemas.microsoft.com/office/drawing/2014/main" id="{2E9BBB77-9E19-4124-A9E3-827FEEC6F466}"/>
              </a:ext>
            </a:extLst>
          </p:cNvPr>
          <p:cNvPicPr>
            <a:picLocks noGrp="1" noChangeAspect="1"/>
          </p:cNvPicPr>
          <p:nvPr>
            <p:ph type="pic" sz="quarter" idx="14"/>
          </p:nvPr>
        </p:nvPicPr>
        <p:blipFill>
          <a:blip r:embed="rId3"/>
          <a:srcRect l="3900" r="3900"/>
          <a:stretch/>
        </p:blipFill>
        <p:spPr>
          <a:xfrm>
            <a:off x="6781800" y="2380080"/>
            <a:ext cx="4856144" cy="1925415"/>
          </a:xfrm>
        </p:spPr>
      </p:pic>
      <p:sp>
        <p:nvSpPr>
          <p:cNvPr id="5" name="Picture Placeholder 4">
            <a:extLst>
              <a:ext uri="{FF2B5EF4-FFF2-40B4-BE49-F238E27FC236}">
                <a16:creationId xmlns:a16="http://schemas.microsoft.com/office/drawing/2014/main" id="{D1F43B7B-16C7-4D16-B78B-27B06E533E42}"/>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1A9B26D2-11B0-4CC1-BFD1-35434C2B2BF6}"/>
              </a:ext>
            </a:extLst>
          </p:cNvPr>
          <p:cNvSpPr>
            <a:spLocks noGrp="1"/>
          </p:cNvSpPr>
          <p:nvPr>
            <p:ph type="pic" sz="quarter" idx="15"/>
          </p:nvPr>
        </p:nvSpPr>
        <p:spPr/>
      </p:sp>
      <p:sp>
        <p:nvSpPr>
          <p:cNvPr id="9" name="Text Placeholder 8">
            <a:extLst>
              <a:ext uri="{FF2B5EF4-FFF2-40B4-BE49-F238E27FC236}">
                <a16:creationId xmlns:a16="http://schemas.microsoft.com/office/drawing/2014/main" id="{DF2FC68F-6AC1-4AC1-980D-E656E680F4BE}"/>
              </a:ext>
            </a:extLst>
          </p:cNvPr>
          <p:cNvSpPr>
            <a:spLocks noGrp="1"/>
          </p:cNvSpPr>
          <p:nvPr>
            <p:ph type="body" sz="quarter" idx="16"/>
          </p:nvPr>
        </p:nvSpPr>
        <p:spPr>
          <a:xfrm>
            <a:off x="835149" y="2380080"/>
            <a:ext cx="4952681" cy="3890928"/>
          </a:xfrm>
        </p:spPr>
        <p:txBody>
          <a:bodyPr>
            <a:normAutofit fontScale="70000" lnSpcReduction="20000"/>
          </a:bodyPr>
          <a:lstStyle/>
          <a:p>
            <a:pPr marL="0" indent="0">
              <a:buNone/>
            </a:pPr>
            <a:r>
              <a:rPr lang="en-US" dirty="0"/>
              <a:t>Main game loop</a:t>
            </a:r>
          </a:p>
          <a:p>
            <a:r>
              <a:rPr lang="en-US" dirty="0"/>
              <a:t>if __name__ == '__main__':: This is a guard clause that ensures the code inside this block only runs when the script is executed directly (i.e., not when it's imported as a module by another script).</a:t>
            </a:r>
          </a:p>
          <a:p>
            <a:r>
              <a:rPr lang="en-US" dirty="0"/>
              <a:t>root = </a:t>
            </a:r>
            <a:r>
              <a:rPr lang="en-US" dirty="0" err="1"/>
              <a:t>tk.Tk</a:t>
            </a:r>
            <a:r>
              <a:rPr lang="en-US" dirty="0"/>
              <a:t>(): Creates a new </a:t>
            </a:r>
            <a:r>
              <a:rPr lang="en-US" dirty="0" err="1"/>
              <a:t>Tkinter</a:t>
            </a:r>
            <a:r>
              <a:rPr lang="en-US" dirty="0"/>
              <a:t> window (the root window).</a:t>
            </a:r>
          </a:p>
          <a:p>
            <a:r>
              <a:rPr lang="en-US" dirty="0" err="1"/>
              <a:t>root.title</a:t>
            </a:r>
            <a:r>
              <a:rPr lang="en-US" dirty="0"/>
              <a:t>('Break those Bricks!'): Sets the title of the window.</a:t>
            </a:r>
          </a:p>
          <a:p>
            <a:r>
              <a:rPr lang="en-US" dirty="0"/>
              <a:t>game = Game(root): Creates a new instance of the Game class, passing the root window as an argument.</a:t>
            </a:r>
          </a:p>
          <a:p>
            <a:r>
              <a:rPr lang="en-US" dirty="0" err="1"/>
              <a:t>game.mainloop</a:t>
            </a:r>
            <a:r>
              <a:rPr lang="en-US" dirty="0"/>
              <a:t>(): Starts the main event loop of the game. This method will block until the game window is closed</a:t>
            </a:r>
          </a:p>
        </p:txBody>
      </p:sp>
    </p:spTree>
    <p:extLst>
      <p:ext uri="{BB962C8B-B14F-4D97-AF65-F5344CB8AC3E}">
        <p14:creationId xmlns:p14="http://schemas.microsoft.com/office/powerpoint/2010/main" val="382492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0C4FDB-0CD0-4A24-86DA-1A1D1D16A241}"/>
              </a:ext>
            </a:extLst>
          </p:cNvPr>
          <p:cNvSpPr>
            <a:spLocks noGrp="1"/>
          </p:cNvSpPr>
          <p:nvPr>
            <p:ph type="ctrTitle"/>
          </p:nvPr>
        </p:nvSpPr>
        <p:spPr>
          <a:xfrm>
            <a:off x="990600" y="1066800"/>
            <a:ext cx="4749276" cy="2592425"/>
          </a:xfrm>
        </p:spPr>
        <p:txBody>
          <a:bodyPr/>
          <a:lstStyle/>
          <a:p>
            <a:r>
              <a:rPr lang="en-US" dirty="0"/>
              <a:t>Thank you</a:t>
            </a:r>
          </a:p>
        </p:txBody>
      </p:sp>
      <p:sp>
        <p:nvSpPr>
          <p:cNvPr id="7" name="Subtitle 6">
            <a:extLst>
              <a:ext uri="{FF2B5EF4-FFF2-40B4-BE49-F238E27FC236}">
                <a16:creationId xmlns:a16="http://schemas.microsoft.com/office/drawing/2014/main" id="{DA8E3932-CA6C-420E-9ABA-34B69620C426}"/>
              </a:ext>
            </a:extLst>
          </p:cNvPr>
          <p:cNvSpPr>
            <a:spLocks noGrp="1"/>
          </p:cNvSpPr>
          <p:nvPr>
            <p:ph type="subTitle" idx="1"/>
          </p:nvPr>
        </p:nvSpPr>
        <p:spPr>
          <a:xfrm>
            <a:off x="990599" y="3856314"/>
            <a:ext cx="4749275" cy="1858686"/>
          </a:xfrm>
        </p:spPr>
        <p:txBody>
          <a:bodyPr>
            <a:normAutofit/>
          </a:bodyPr>
          <a:lstStyle/>
          <a:p>
            <a:endParaRPr lang="en-US" dirty="0"/>
          </a:p>
        </p:txBody>
      </p:sp>
      <p:sp>
        <p:nvSpPr>
          <p:cNvPr id="26" name="Date Placeholder 25">
            <a:extLst>
              <a:ext uri="{FF2B5EF4-FFF2-40B4-BE49-F238E27FC236}">
                <a16:creationId xmlns:a16="http://schemas.microsoft.com/office/drawing/2014/main" id="{E6DC388C-72CE-4D2C-AA32-E1FF83F535A6}"/>
              </a:ext>
            </a:extLst>
          </p:cNvPr>
          <p:cNvSpPr>
            <a:spLocks noGrp="1"/>
          </p:cNvSpPr>
          <p:nvPr>
            <p:ph type="dt" sz="half" idx="10"/>
          </p:nvPr>
        </p:nvSpPr>
        <p:spPr>
          <a:xfrm>
            <a:off x="838200" y="6327648"/>
            <a:ext cx="2743200" cy="365125"/>
          </a:xfrm>
        </p:spPr>
        <p:txBody>
          <a:bodyPr/>
          <a:lstStyle/>
          <a:p>
            <a:pPr lvl="0"/>
            <a:r>
              <a:rPr lang="en-US" noProof="0" dirty="0"/>
              <a:t>20XX</a:t>
            </a:r>
          </a:p>
        </p:txBody>
      </p:sp>
      <p:sp>
        <p:nvSpPr>
          <p:cNvPr id="27" name="Footer Placeholder 26">
            <a:extLst>
              <a:ext uri="{FF2B5EF4-FFF2-40B4-BE49-F238E27FC236}">
                <a16:creationId xmlns:a16="http://schemas.microsoft.com/office/drawing/2014/main" id="{FD50BB59-A665-4D1E-BAE0-8D164269AA8E}"/>
              </a:ext>
            </a:extLst>
          </p:cNvPr>
          <p:cNvSpPr>
            <a:spLocks noGrp="1"/>
          </p:cNvSpPr>
          <p:nvPr>
            <p:ph type="ftr" sz="quarter" idx="11"/>
          </p:nvPr>
        </p:nvSpPr>
        <p:spPr>
          <a:xfrm>
            <a:off x="4038600" y="6327648"/>
            <a:ext cx="4114800" cy="365125"/>
          </a:xfrm>
        </p:spPr>
        <p:txBody>
          <a:bodyPr/>
          <a:lstStyle/>
          <a:p>
            <a:pPr lvl="0"/>
            <a:r>
              <a:rPr lang="en-US" noProof="0" dirty="0"/>
              <a:t>Presentation title</a:t>
            </a:r>
          </a:p>
        </p:txBody>
      </p:sp>
      <p:sp>
        <p:nvSpPr>
          <p:cNvPr id="28" name="Slide Number Placeholder 27">
            <a:extLst>
              <a:ext uri="{FF2B5EF4-FFF2-40B4-BE49-F238E27FC236}">
                <a16:creationId xmlns:a16="http://schemas.microsoft.com/office/drawing/2014/main" id="{96E5A4EB-E183-4EF0-8266-412826ACBCF0}"/>
              </a:ext>
            </a:extLst>
          </p:cNvPr>
          <p:cNvSpPr>
            <a:spLocks noGrp="1"/>
          </p:cNvSpPr>
          <p:nvPr>
            <p:ph type="sldNum" sz="quarter" idx="12"/>
          </p:nvPr>
        </p:nvSpPr>
        <p:spPr>
          <a:xfrm>
            <a:off x="10058400" y="6327648"/>
            <a:ext cx="1295400" cy="365125"/>
          </a:xfrm>
        </p:spPr>
        <p:txBody>
          <a:bodyPr/>
          <a:lstStyle/>
          <a:p>
            <a:pPr lvl="0"/>
            <a:fld id="{73B850FF-6169-4056-8077-06FFA93A5366}" type="slidenum">
              <a:rPr lang="en-US" noProof="0" smtClean="0"/>
              <a:pPr lvl="0"/>
              <a:t>5</a:t>
            </a:fld>
            <a:endParaRPr lang="en-US" noProof="0" dirty="0"/>
          </a:p>
        </p:txBody>
      </p:sp>
      <p:sp>
        <p:nvSpPr>
          <p:cNvPr id="3" name="Picture Placeholder 2">
            <a:extLst>
              <a:ext uri="{FF2B5EF4-FFF2-40B4-BE49-F238E27FC236}">
                <a16:creationId xmlns:a16="http://schemas.microsoft.com/office/drawing/2014/main" id="{07C9D2DA-956E-4443-8BED-FDC23BE1F4CD}"/>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90E533DF-8B4D-4638-9701-F7D1C86470F9}"/>
              </a:ext>
            </a:extLst>
          </p:cNvPr>
          <p:cNvSpPr>
            <a:spLocks noGrp="1"/>
          </p:cNvSpPr>
          <p:nvPr>
            <p:ph type="pic" sz="quarter" idx="13"/>
          </p:nvPr>
        </p:nvSpPr>
        <p:spPr/>
      </p:sp>
      <p:sp>
        <p:nvSpPr>
          <p:cNvPr id="10" name="Picture Placeholder 9">
            <a:extLst>
              <a:ext uri="{FF2B5EF4-FFF2-40B4-BE49-F238E27FC236}">
                <a16:creationId xmlns:a16="http://schemas.microsoft.com/office/drawing/2014/main" id="{785C8D53-621E-4B83-8EC6-1EEAEE6E93DA}"/>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438FF5C6-A4F7-4C61-9D2D-A290F5337839}"/>
              </a:ext>
            </a:extLst>
          </p:cNvPr>
          <p:cNvSpPr>
            <a:spLocks noGrp="1"/>
          </p:cNvSpPr>
          <p:nvPr>
            <p:ph type="pic" sz="quarter" idx="16"/>
          </p:nvPr>
        </p:nvSpPr>
        <p:spPr/>
      </p:sp>
    </p:spTree>
    <p:extLst>
      <p:ext uri="{BB962C8B-B14F-4D97-AF65-F5344CB8AC3E}">
        <p14:creationId xmlns:p14="http://schemas.microsoft.com/office/powerpoint/2010/main" val="1304280186"/>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_Win32_JC_SL_v2.potx" id="{3AE72815-1858-46F4-811F-A326AF0F1EC5}" vid="{2AFCD58D-8B70-4D6F-B6A4-85E45CC650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0DF15B-6C3C-4D75-B10D-16EE1DCCB6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66CE74E-0E49-4DCF-8160-81B293B5DD14}">
  <ds:schemaRefs>
    <ds:schemaRef ds:uri="http://schemas.microsoft.com/sharepoint/v3/contenttype/forms"/>
  </ds:schemaRefs>
</ds:datastoreItem>
</file>

<file path=customXml/itemProps3.xml><?xml version="1.0" encoding="utf-8"?>
<ds:datastoreItem xmlns:ds="http://schemas.openxmlformats.org/officeDocument/2006/customXml" ds:itemID="{9A578DBA-2233-4100-A154-9B2EE99CB7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Blockprint design</Template>
  <TotalTime>13</TotalTime>
  <Words>329</Words>
  <Application>Microsoft Office PowerPoint</Application>
  <PresentationFormat>Widescreen</PresentationFormat>
  <Paragraphs>32</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AvenirNext LT Pro Medium</vt:lpstr>
      <vt:lpstr>Calibri</vt:lpstr>
      <vt:lpstr>BlockprintVTI</vt:lpstr>
      <vt:lpstr>Brick breaker mini game</vt:lpstr>
      <vt:lpstr>Step 1 </vt:lpstr>
      <vt:lpstr>Step 2 </vt:lpstr>
      <vt:lpstr>Step 3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Brick breaker mini game</dc:title>
  <dc:creator>Steven Fii</dc:creator>
  <cp:lastModifiedBy>Steven Fii</cp:lastModifiedBy>
  <cp:revision>2</cp:revision>
  <dcterms:created xsi:type="dcterms:W3CDTF">2024-10-14T19:51:14Z</dcterms:created>
  <dcterms:modified xsi:type="dcterms:W3CDTF">2024-10-14T20:04:23Z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