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6.png" ContentType="image/png"/>
  <Override PartName="/ppt/media/image1.png" ContentType="image/png"/>
  <Override PartName="/ppt/media/image7.png" ContentType="image/png"/>
  <Override PartName="/ppt/media/image2.png" ContentType="image/png"/>
  <Override PartName="/ppt/media/image3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270200" y="98748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9357120" y="98748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183280" y="353340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7270200" y="353340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9357120" y="353340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9880" y="457200"/>
            <a:ext cx="3931920" cy="741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7270200" y="98748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9357120" y="98748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183280" y="353340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7270200" y="353340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9357120" y="353340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9880" y="457200"/>
            <a:ext cx="3931920" cy="741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FC4A519-B7DE-4DF1-8257-99F4A67F4727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14/03/2020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AFE02B8-7555-4A3B-89A6-957CB443BBA5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5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éditer le format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du plan de texte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niveau de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Troisième niveau de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niveau de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niveau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ème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nivea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u de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A044CCA-BB3C-4EF4-BD7A-2BD2643F2C55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14/03/2020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599323E-CEF2-4EF8-8D2A-555BB3B07229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23880" y="223524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La résistance aux antiparasitaires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9880" y="457200"/>
            <a:ext cx="4575960" cy="1599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Les parasites des animaux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5" name="Espace réservé pour une image  8" descr=""/>
          <p:cNvPicPr/>
          <p:nvPr/>
        </p:nvPicPr>
        <p:blipFill>
          <a:blip r:embed="rId1"/>
          <a:stretch/>
        </p:blipFill>
        <p:spPr>
          <a:xfrm>
            <a:off x="5183280" y="987480"/>
            <a:ext cx="6171840" cy="4873320"/>
          </a:xfrm>
          <a:prstGeom prst="rect">
            <a:avLst/>
          </a:prstGeom>
          <a:ln>
            <a:noFill/>
          </a:ln>
        </p:spPr>
      </p:pic>
      <p:sp>
        <p:nvSpPr>
          <p:cNvPr id="86" name="TextShape 2"/>
          <p:cNvSpPr txBox="1"/>
          <p:nvPr/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9880" y="457200"/>
            <a:ext cx="5915880" cy="1599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subissent des mutations aléatoires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8" name="Espace réservé pour une image  6" descr=""/>
          <p:cNvPicPr/>
          <p:nvPr/>
        </p:nvPicPr>
        <p:blipFill>
          <a:blip r:embed="rId1"/>
          <a:stretch/>
        </p:blipFill>
        <p:spPr>
          <a:xfrm>
            <a:off x="5183280" y="987480"/>
            <a:ext cx="6171840" cy="4873320"/>
          </a:xfrm>
          <a:prstGeom prst="rect">
            <a:avLst/>
          </a:prstGeom>
          <a:ln>
            <a:noFill/>
          </a:ln>
        </p:spPr>
      </p:pic>
      <p:grpSp>
        <p:nvGrpSpPr>
          <p:cNvPr id="89" name="Group 2"/>
          <p:cNvGrpSpPr/>
          <p:nvPr/>
        </p:nvGrpSpPr>
        <p:grpSpPr>
          <a:xfrm>
            <a:off x="6467760" y="2464200"/>
            <a:ext cx="4160520" cy="2044080"/>
            <a:chOff x="6467760" y="2464200"/>
            <a:chExt cx="4160520" cy="2044080"/>
          </a:xfrm>
        </p:grpSpPr>
        <p:sp>
          <p:nvSpPr>
            <p:cNvPr id="90" name="CustomShape 3"/>
            <p:cNvSpPr/>
            <p:nvPr/>
          </p:nvSpPr>
          <p:spPr>
            <a:xfrm>
              <a:off x="6467760" y="4136040"/>
              <a:ext cx="288000" cy="274680"/>
            </a:xfrm>
            <a:prstGeom prst="ellipse">
              <a:avLst/>
            </a:prstGeom>
            <a:noFill/>
            <a:ln w="1584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CustomShape 4"/>
            <p:cNvSpPr/>
            <p:nvPr/>
          </p:nvSpPr>
          <p:spPr>
            <a:xfrm>
              <a:off x="7169760" y="2464200"/>
              <a:ext cx="288000" cy="274680"/>
            </a:xfrm>
            <a:prstGeom prst="ellipse">
              <a:avLst/>
            </a:prstGeom>
            <a:noFill/>
            <a:ln w="1584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"/>
            <p:cNvSpPr/>
            <p:nvPr/>
          </p:nvSpPr>
          <p:spPr>
            <a:xfrm>
              <a:off x="8623080" y="4233600"/>
              <a:ext cx="288000" cy="274680"/>
            </a:xfrm>
            <a:prstGeom prst="ellipse">
              <a:avLst/>
            </a:prstGeom>
            <a:noFill/>
            <a:ln w="1584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CustomShape 6"/>
            <p:cNvSpPr/>
            <p:nvPr/>
          </p:nvSpPr>
          <p:spPr>
            <a:xfrm>
              <a:off x="10340280" y="3062160"/>
              <a:ext cx="288000" cy="274680"/>
            </a:xfrm>
            <a:prstGeom prst="ellipse">
              <a:avLst/>
            </a:prstGeom>
            <a:noFill/>
            <a:ln w="1584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4" name="TextShape 7"/>
          <p:cNvSpPr txBox="1"/>
          <p:nvPr/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9880" y="457200"/>
            <a:ext cx="8669520" cy="1599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les rendant insensibles à certains antiparasitaires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6840000" y="2327400"/>
            <a:ext cx="2582640" cy="307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9880" y="457200"/>
            <a:ext cx="8289720" cy="1599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alors si on traite régulièrement tous les animaux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6264000" y="1669680"/>
            <a:ext cx="5371920" cy="424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9880" y="457200"/>
            <a:ext cx="7122240" cy="1599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ces résistants sont les seuls à survivre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Espace réservé pour une image  26" descr=""/>
          <p:cNvPicPr/>
          <p:nvPr/>
        </p:nvPicPr>
        <p:blipFill>
          <a:blip r:embed="rId1"/>
          <a:stretch/>
        </p:blipFill>
        <p:spPr>
          <a:xfrm>
            <a:off x="5183280" y="987480"/>
            <a:ext cx="6171840" cy="4873320"/>
          </a:xfrm>
          <a:prstGeom prst="rect">
            <a:avLst/>
          </a:prstGeom>
          <a:ln>
            <a:noFill/>
          </a:ln>
        </p:spPr>
      </p:pic>
      <p:sp>
        <p:nvSpPr>
          <p:cNvPr id="101" name="TextShape 2"/>
          <p:cNvSpPr txBox="1"/>
          <p:nvPr/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9880" y="457200"/>
            <a:ext cx="7065720" cy="1599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et deviennent omniprésents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9880" y="2532240"/>
            <a:ext cx="3931920" cy="3336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Espace réservé pour une image  6" descr=""/>
          <p:cNvPicPr/>
          <p:nvPr/>
        </p:nvPicPr>
        <p:blipFill>
          <a:blip r:embed="rId1"/>
          <a:stretch/>
        </p:blipFill>
        <p:spPr>
          <a:xfrm>
            <a:off x="5183280" y="987480"/>
            <a:ext cx="6171840" cy="487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2" dur="indefinite" restart="never" nodeType="tmRoot">
          <p:childTnLst>
            <p:seq>
              <p:cTn id="23" dur="indefinite" nodeType="mainSeq">
                <p:childTnLst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Espace réservé pour une image  6" descr=""/>
          <p:cNvPicPr/>
          <p:nvPr/>
        </p:nvPicPr>
        <p:blipFill>
          <a:blip r:embed="rId1"/>
          <a:stretch/>
        </p:blipFill>
        <p:spPr>
          <a:xfrm>
            <a:off x="5183280" y="987480"/>
            <a:ext cx="6171840" cy="4873320"/>
          </a:xfrm>
          <a:prstGeom prst="rect">
            <a:avLst/>
          </a:prstGeom>
          <a:ln>
            <a:noFill/>
          </a:ln>
        </p:spPr>
      </p:pic>
      <p:sp>
        <p:nvSpPr>
          <p:cNvPr id="106" name="TextShape 1"/>
          <p:cNvSpPr txBox="1"/>
          <p:nvPr/>
        </p:nvSpPr>
        <p:spPr>
          <a:xfrm>
            <a:off x="839880" y="457200"/>
            <a:ext cx="4463280" cy="1599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Et cet antiparasitaire n’est plus efficace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9880" y="2532240"/>
            <a:ext cx="3931920" cy="3336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Calibri Light"/>
              </a:rPr>
              <a:t>Il n’a plus aucun effet sur les parasites ce qui peut être problématique en cas de forte infestation.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6212880" y="1748880"/>
            <a:ext cx="4112280" cy="4112280"/>
          </a:xfrm>
          <a:prstGeom prst="mathMultiply">
            <a:avLst>
              <a:gd name="adj1" fmla="val 10522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</TotalTime>
  <Application>LibreOffice/6.3.4.2$Linux_X86_64 LibreOffice_project/30$Build-2</Application>
  <Words>61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2020-03-13T10:38:21Z</dcterms:created>
  <dc:creator>Michel BOUY</dc:creator>
  <dc:description/>
  <dc:language>fr-FR</dc:language>
  <cp:lastModifiedBy/>
  <dcterms:modified xsi:type="dcterms:W3CDTF">2020-03-14T05:59:16Z</dcterms:modified>
  <cp:revision>23</cp:revision>
  <dc:subject/>
  <dc:title>Un phénomène naturel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