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A79C5-FD3A-41E6-BD34-BA997DFB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5295A4-9242-4315-8FEF-73F8D429A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CFD65-3F70-4290-BD62-F49C2D4B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D64B89-81C3-4088-87AC-013907D0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E562D-377E-4705-B4F1-E43F7562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8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C11A0-7D5A-47EB-AAF1-C31CB433B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FC5643-9D56-418A-8F94-B4C60A240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3BE50-A275-4173-BA6C-DA30FD9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A795F7-1DE5-401E-930B-8B3789BA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32418-D337-4DAD-BAB8-46CFB80F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49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EAACCB-04EA-4E25-B5D9-0B30BAFCC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963C13-6ADC-4216-8BE1-993FBC9F7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DFF02D-7E29-4B14-A75A-D1E6F259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205298-35BC-48EC-80F3-02AFDFA0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387D31-54E7-4EE8-B2CC-3EB698D4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79A40-1D0F-4C50-81C6-DE1E8BDD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6883F0-D024-480F-A7B5-B1264C66D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592F8-81D1-423C-9494-D7E04382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7DC5F7-115D-4E0C-AF32-1CEBFE7E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A06C10-54A4-4931-ABCE-471D1B3A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9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146F6-6C60-4107-8B39-56BF6BEB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4136E-E997-4BC0-A058-95CB2F0B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3A8AC-FE86-40D6-BB65-77B21BF3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275A3D-C4D1-4DAF-B9D1-376C596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01B5BD-1BFA-408C-8AC1-EE629323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37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0DEB2-D702-40FD-8A69-82D6ABC2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B45EE-D1EF-4349-85CE-FE23B4E39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925265-19E0-4EF2-9B27-9F0DB7A2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56CE5C-4979-423A-A38B-A98F936B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071848-4004-4171-B357-E3AF2B8E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AA2E28-B5DC-463F-B01D-0F9F03F9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70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C6324-0A72-4FBF-931C-4B089A43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420505-6CFF-4A9A-A37D-A114FAFE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74809F-8E42-463C-8719-CC27868A5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E9636E-D811-4623-8B7F-805A977CA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D8D670-B26E-46A9-97DF-472C7D7AA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F79E17-B82B-480F-8157-9B08F751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CD7FA8-D53F-419A-96B5-0441BF04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81CCBE-F70A-408B-B5B9-A99CAE9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6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89473-DB91-4705-8EBA-91E19B68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C8356C-B601-4A70-BAED-9D42A26B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506FFC-4D91-4F68-9AF0-D69DE55E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273552-AAB8-44E8-A0E1-B5558372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03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B52D65-19CF-412E-9DA1-6821A759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263EED-7EBE-41AD-A21A-3E565B95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21E023-CA67-48F0-9071-1D6F208E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EAE7E-CB79-446C-AA98-48CC019B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859C5-5CE2-4C71-BD7C-7C014DBF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2DAB60-92B1-48F2-911C-45BC9AAB9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393BA0-71BA-4FD6-9394-5C35CE6B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7FF1D-A6A7-4FE0-8FA5-A136FB65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B4CE23-8A82-47FD-93C8-9DC83CF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3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2C0F4-C098-4032-9141-FDC026C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BD4C81-7DCC-4EA5-8BF4-F54FC3190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93D87D-3C43-45E2-BD7A-1B5D2A73A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BD159D-3143-4248-9E91-9FE5D32F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579DC-D918-4E61-B2E1-CECEB50F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452786-B6D8-41E4-93C7-931D4FE8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73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AC2EA4-856C-4D9E-88D8-E655D33B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ECD812-1746-40B0-A187-50C468B3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6598D-E106-40CD-85CA-A76CFB611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4421-6FC0-4B78-BD25-B92535ACDC43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98145-9C65-4951-95C5-EB7AB1FDE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52A89D-89FF-4966-9F61-860E4E5E0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75A8-0D03-40E6-B871-AF0DD7657E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76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D88AF5B-90FC-4D62-BF1D-386184D68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fr-FR" dirty="0"/>
              <a:t>La résistance aux antiparasitaires</a:t>
            </a:r>
          </a:p>
        </p:txBody>
      </p:sp>
    </p:spTree>
    <p:extLst>
      <p:ext uri="{BB962C8B-B14F-4D97-AF65-F5344CB8AC3E}">
        <p14:creationId xmlns:p14="http://schemas.microsoft.com/office/powerpoint/2010/main" val="386576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76274" cy="1600200"/>
          </a:xfrm>
        </p:spPr>
        <p:txBody>
          <a:bodyPr/>
          <a:lstStyle/>
          <a:p>
            <a:r>
              <a:rPr lang="fr-FR" dirty="0"/>
              <a:t>Les parasites des animaux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B41B72E0-EA54-4C2F-A1DF-E62130662C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6E78110-E351-4CD1-B193-1E9F9849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7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16350" cy="1600200"/>
          </a:xfrm>
        </p:spPr>
        <p:txBody>
          <a:bodyPr/>
          <a:lstStyle/>
          <a:p>
            <a:r>
              <a:rPr lang="fr-FR" dirty="0"/>
              <a:t>subissent des mutations aléatoires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11FC55CB-DE31-4DC3-9287-676EFF5FF3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1B43B4A3-EEE1-4231-8A8A-ACF891041DFD}"/>
              </a:ext>
            </a:extLst>
          </p:cNvPr>
          <p:cNvGrpSpPr/>
          <p:nvPr/>
        </p:nvGrpSpPr>
        <p:grpSpPr>
          <a:xfrm>
            <a:off x="6467786" y="2464239"/>
            <a:ext cx="4160734" cy="2044524"/>
            <a:chOff x="6467786" y="2464239"/>
            <a:chExt cx="4160734" cy="2044524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2184AB9-0A09-4AB9-ABD1-DAE924304159}"/>
                </a:ext>
              </a:extLst>
            </p:cNvPr>
            <p:cNvSpPr/>
            <p:nvPr/>
          </p:nvSpPr>
          <p:spPr>
            <a:xfrm>
              <a:off x="6467786" y="4135901"/>
              <a:ext cx="288352" cy="275013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EABB645-15A5-4816-A5F4-1CE35A1F6F44}"/>
                </a:ext>
              </a:extLst>
            </p:cNvPr>
            <p:cNvSpPr/>
            <p:nvPr/>
          </p:nvSpPr>
          <p:spPr>
            <a:xfrm>
              <a:off x="7169774" y="2464239"/>
              <a:ext cx="288352" cy="275013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B5DECFB2-E504-4FCA-8211-4B525293E1ED}"/>
                </a:ext>
              </a:extLst>
            </p:cNvPr>
            <p:cNvSpPr/>
            <p:nvPr/>
          </p:nvSpPr>
          <p:spPr>
            <a:xfrm>
              <a:off x="8623235" y="4233750"/>
              <a:ext cx="288352" cy="275013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937290B-0808-432A-BCE5-8A65517BE112}"/>
                </a:ext>
              </a:extLst>
            </p:cNvPr>
            <p:cNvSpPr/>
            <p:nvPr/>
          </p:nvSpPr>
          <p:spPr>
            <a:xfrm>
              <a:off x="10340168" y="3061994"/>
              <a:ext cx="288352" cy="275013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FBE97D7-5C97-4E68-80FB-55DEABEA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54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8669973" cy="1600200"/>
          </a:xfrm>
        </p:spPr>
        <p:txBody>
          <a:bodyPr/>
          <a:lstStyle/>
          <a:p>
            <a:r>
              <a:rPr lang="fr-FR" dirty="0"/>
              <a:t>les rendant insensibles à certains antiparasitaires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EB9D1268-8914-4211-A9BD-FDB0A33B7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E1E771F3-30E5-4111-88BA-42465A7B92C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2549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85EED-5709-4420-B666-C60A4F2A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90144" cy="1600200"/>
          </a:xfrm>
        </p:spPr>
        <p:txBody>
          <a:bodyPr/>
          <a:lstStyle/>
          <a:p>
            <a:r>
              <a:rPr lang="fr-FR" dirty="0"/>
              <a:t>alors si on traite régulièrement tous les animaux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33975C-6A9D-41FB-BEE3-3996E167F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75C68DFA-2461-456F-8B17-25B1959678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5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7122527" cy="1600200"/>
          </a:xfrm>
        </p:spPr>
        <p:txBody>
          <a:bodyPr/>
          <a:lstStyle/>
          <a:p>
            <a:r>
              <a:rPr lang="fr-FR" dirty="0"/>
              <a:t>ces résistants sont les seuls à survivre</a:t>
            </a:r>
          </a:p>
        </p:txBody>
      </p:sp>
      <p:pic>
        <p:nvPicPr>
          <p:cNvPr id="27" name="Espace réservé pour une image  26">
            <a:extLst>
              <a:ext uri="{FF2B5EF4-FFF2-40B4-BE49-F238E27FC236}">
                <a16:creationId xmlns:a16="http://schemas.microsoft.com/office/drawing/2014/main" id="{CC1E9365-5F7A-40D7-93AD-B1863C561F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37080F28-27AB-4D85-86E8-9AEEBC1F4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9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7066255" cy="1600200"/>
          </a:xfrm>
        </p:spPr>
        <p:txBody>
          <a:bodyPr/>
          <a:lstStyle/>
          <a:p>
            <a:r>
              <a:rPr lang="fr-FR" dirty="0"/>
              <a:t>et deviennent omniprésents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E13C185-2DE5-4726-8D11-1019F816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2184"/>
            <a:ext cx="3932237" cy="3336803"/>
          </a:xfrm>
        </p:spPr>
        <p:txBody>
          <a:bodyPr>
            <a:normAutofit/>
          </a:bodyPr>
          <a:lstStyle/>
          <a:p>
            <a:endParaRPr lang="fr-FR" sz="2800" dirty="0">
              <a:latin typeface="+mj-lt"/>
            </a:endParaRP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65911819-378B-45E6-91F1-0D920CEC91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997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FD48E676-EA56-421F-85B2-242BABDCB4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" r="9"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6EA6A94-3018-41BB-9FDE-D080414D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63732" cy="1600200"/>
          </a:xfrm>
        </p:spPr>
        <p:txBody>
          <a:bodyPr/>
          <a:lstStyle/>
          <a:p>
            <a:r>
              <a:rPr lang="fr-FR" dirty="0"/>
              <a:t>Et cet antiparasitaire n’est plus efficace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E13C185-2DE5-4726-8D11-1019F816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2184"/>
            <a:ext cx="3932237" cy="3336803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+mj-lt"/>
              </a:rPr>
              <a:t>Il n’a plus aucun effet sur les parasites ce qui peut être problématique en cas de forte infestation.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98CC1C1-C22A-4A70-BA7F-09088DC14084}"/>
              </a:ext>
            </a:extLst>
          </p:cNvPr>
          <p:cNvSpPr/>
          <p:nvPr/>
        </p:nvSpPr>
        <p:spPr>
          <a:xfrm>
            <a:off x="6212889" y="1748915"/>
            <a:ext cx="4112798" cy="4112796"/>
          </a:xfrm>
          <a:prstGeom prst="mathMultiply">
            <a:avLst>
              <a:gd name="adj1" fmla="val 105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16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61</Words>
  <Application>Microsoft Office PowerPoint</Application>
  <PresentationFormat>Grand écran</PresentationFormat>
  <Paragraphs>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La résistance aux antiparasitaires</vt:lpstr>
      <vt:lpstr>Les parasites des animaux</vt:lpstr>
      <vt:lpstr>subissent des mutations aléatoires</vt:lpstr>
      <vt:lpstr>les rendant insensibles à certains antiparasitaires</vt:lpstr>
      <vt:lpstr>alors si on traite régulièrement tous les animaux</vt:lpstr>
      <vt:lpstr>ces résistants sont les seuls à survivre</vt:lpstr>
      <vt:lpstr>et deviennent omniprésents</vt:lpstr>
      <vt:lpstr>Et cet antiparasitaire n’est plus efficace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phénomène naturel</dc:title>
  <dc:creator>Michel BOUY</dc:creator>
  <cp:lastModifiedBy>Michel BOUY</cp:lastModifiedBy>
  <cp:revision>22</cp:revision>
  <dcterms:created xsi:type="dcterms:W3CDTF">2020-03-13T10:38:21Z</dcterms:created>
  <dcterms:modified xsi:type="dcterms:W3CDTF">2020-03-14T04:43:32Z</dcterms:modified>
</cp:coreProperties>
</file>