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BOUY" initials="MB" lastIdx="1" clrIdx="0">
    <p:extLst>
      <p:ext uri="{19B8F6BF-5375-455C-9EA6-DF929625EA0E}">
        <p15:presenceInfo xmlns:p15="http://schemas.microsoft.com/office/powerpoint/2012/main" userId="Michel BOU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52" d="100"/>
          <a:sy n="52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46EA2-7802-40F2-B116-B98F42154712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BCAAA-68E5-4E64-BD6D-5AE5F74DC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2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BCAAA-68E5-4E64-BD6D-5AE5F74DCB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F70AA-83AC-4006-83FB-A0702F4BB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E308C5-3B6A-4597-9CBC-5237AB0D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140A8-3559-479D-AC29-B783114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D0042-E920-4EF1-A60E-8D99B16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C1AED-9B9E-4686-85A0-D93F494A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847AE-B7B5-4FF8-8277-A6DB338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D95CFA-CC10-45E0-BC05-9B6A47CE9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9235C-53F9-4086-94E1-2C495E4A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6AE1A-724B-49F7-BEB4-6CACB2D9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9815A-2745-409B-A2AE-346E87B1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3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B3BA0-9601-4725-87D6-A7A0E3DB3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1F4191-2F19-4940-981D-23CBDA89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59E5B-BCB9-42A5-8D35-23BAB442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75C6C-5FF0-4A43-A9C8-888571B7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FFE12-CB14-432D-B4E6-572456A3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8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99DCA-4C3F-4E1A-A9E7-C42C8EF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C89E3-DD21-4B9A-A97A-9ED3DB8E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C5280-4C25-45C1-A9F9-A925883C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9AF9CE-2E55-46A6-A18E-4A75532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41EA-04EE-45D8-9DFD-1DEB649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94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32471-F525-4E74-9651-5C7DDDE5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FDD8B-829C-4A18-97BD-6098522D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72A32-AEBF-4A55-9E31-DE01C9E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3F150-ED55-4B53-95C0-413E2A67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17745-3609-4E20-B4ED-7AD2DE04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5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68AA-24AF-4B01-B2EC-324C00B1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5F3E2-7072-4FB3-8AA5-B28B414A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0301E-A4E3-4E2F-AB0E-D73FD97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DABECD-D1AC-4128-953D-194BE498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53393-A1AE-402A-8051-1FF68221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31B9D-F91D-4882-93A7-C958FC27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84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EA8B4-5FFB-4B83-8F2C-31C1C65A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151BA-C908-4B3C-8EDB-FE4BD43B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ACD9A3-C948-4A5D-BC2E-7EBA7892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4F88F1-433F-440D-A2A8-DC294DE0F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1F8AC5-53DF-461B-A7A8-E8141BA84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C7A5D6-52B9-4063-9951-E5E0D479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4D19B1-6EA3-4BB3-B501-41BA6C4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3732D8-49DE-4C2F-9803-22C7886F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53798-EECC-4CBD-ACA1-F84147C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EF281A-9365-496D-9D5A-83E034E9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EF9262-BF14-47D8-8F6A-583D654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9E042-0629-4A2E-9C9E-4E57CA78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9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F183B5-1C95-44F3-AEF9-25359864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3AF6F8-D2C4-4E13-8DCD-DA17988B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D76FB8-B05F-4EDB-9C04-1C9C46A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9AA92-536B-469A-86C2-B4D764F0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6E84C-3C98-47E7-BCBD-35B60941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B2802A-4F3C-442D-A7C7-0EC276C2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BF84A-05A8-469C-852B-5B47497F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C749C-DAFC-46BC-8B50-F1D67B6F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24F04F-34A9-49BC-9977-13004E4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2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5BEEF-3F8E-464E-810C-C2664E15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EE8F23-4162-4CA6-A433-C4B5B4F80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8729" y="166528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084D7-4D28-4078-945F-191C6A9B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B5FED1-EEB6-4453-BD87-D82B89D0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5277A-9D60-4105-99FA-7FCF739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5EA2F5-7FB8-4AA0-B911-BE30884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2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FB7EC2-3CEC-4BAC-8F50-CDD21FC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42B57-B4DA-4C25-B825-75EFDF50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42666-CF94-441E-A129-CAD643A71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B334-6CB1-4B7C-BF35-28AF1C17BF48}" type="datetimeFigureOut">
              <a:rPr lang="fr-FR" smtClean="0"/>
              <a:t>14/03/2020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A9F5B-07B6-42E4-909B-57CF414AE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B4CE8-70F1-46CA-ACA4-DBE3B9AAE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5B84-960F-4939-BB09-022A835152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B8AB7-E800-43A8-8190-596F1A36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La résistance aux antiparasitaires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0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CA50-005D-4391-A9E1-17ECEE82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1600200"/>
          </a:xfrm>
        </p:spPr>
        <p:txBody>
          <a:bodyPr/>
          <a:lstStyle/>
          <a:p>
            <a:r>
              <a:rPr lang="fr-FR" dirty="0"/>
              <a:t>Comment éviter d’en arriver là !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A35F6-F08C-49CC-B2C7-D87D9B78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A9FDF3B5-C2D3-4685-A527-AEEA649354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335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A8ACD-5C79-4DA9-8B75-E8F97EF4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53012" cy="1600200"/>
          </a:xfrm>
        </p:spPr>
        <p:txBody>
          <a:bodyPr/>
          <a:lstStyle/>
          <a:p>
            <a:r>
              <a:rPr lang="fr-FR" dirty="0"/>
              <a:t>Il faut limiter les infestations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87346-8C3C-4773-834F-C47E0307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8F87C55A-2AEA-48B2-8783-093BD450FF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7D7CDE-0FCF-4E5C-9AEE-8BD154F0AF28}"/>
              </a:ext>
            </a:extLst>
          </p:cNvPr>
          <p:cNvSpPr txBox="1"/>
          <p:nvPr/>
        </p:nvSpPr>
        <p:spPr>
          <a:xfrm>
            <a:off x="6868664" y="5422209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Immunité du troupeau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DD7244-BD41-4379-9F1E-BBB5C0B05E2E}"/>
              </a:ext>
            </a:extLst>
          </p:cNvPr>
          <p:cNvGrpSpPr/>
          <p:nvPr/>
        </p:nvGrpSpPr>
        <p:grpSpPr>
          <a:xfrm>
            <a:off x="7488459" y="2036422"/>
            <a:ext cx="3001097" cy="762000"/>
            <a:chOff x="7488459" y="2036422"/>
            <a:chExt cx="3001097" cy="76200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F8EF1C1-505E-41EA-A840-95BB251AA04E}"/>
                </a:ext>
              </a:extLst>
            </p:cNvPr>
            <p:cNvSpPr txBox="1"/>
            <p:nvPr/>
          </p:nvSpPr>
          <p:spPr>
            <a:xfrm>
              <a:off x="7488459" y="2232756"/>
              <a:ext cx="2163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Rotation de pâturage</a:t>
              </a:r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61E70AC9-291A-4D85-A501-5A2C2258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1356" y="2036422"/>
              <a:ext cx="838200" cy="762000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D02CAD2-DE14-4BE9-BDE6-64B6747B68FC}"/>
              </a:ext>
            </a:extLst>
          </p:cNvPr>
          <p:cNvGrpSpPr/>
          <p:nvPr/>
        </p:nvGrpSpPr>
        <p:grpSpPr>
          <a:xfrm>
            <a:off x="9698618" y="4024166"/>
            <a:ext cx="1653594" cy="1188256"/>
            <a:chOff x="9698618" y="4024166"/>
            <a:chExt cx="1653594" cy="1188256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A82DC3-0373-4631-B79D-4A8F9079FFC4}"/>
                </a:ext>
              </a:extLst>
            </p:cNvPr>
            <p:cNvSpPr txBox="1"/>
            <p:nvPr/>
          </p:nvSpPr>
          <p:spPr>
            <a:xfrm>
              <a:off x="9698618" y="4024166"/>
              <a:ext cx="165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Plantes à tanins</a:t>
              </a:r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7510C682-FD1C-44F7-9955-1C803FD2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11102" y="4345647"/>
              <a:ext cx="428625" cy="866775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D7A0010-F585-4EE1-AFEB-D78756B4F4AA}"/>
              </a:ext>
            </a:extLst>
          </p:cNvPr>
          <p:cNvGrpSpPr/>
          <p:nvPr/>
        </p:nvGrpSpPr>
        <p:grpSpPr>
          <a:xfrm>
            <a:off x="5531113" y="3489973"/>
            <a:ext cx="1597631" cy="1184865"/>
            <a:chOff x="5531113" y="3489973"/>
            <a:chExt cx="1597631" cy="11848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62A9908-1841-4DDE-B9A3-2C51B8735AF6}"/>
                </a:ext>
              </a:extLst>
            </p:cNvPr>
            <p:cNvSpPr txBox="1"/>
            <p:nvPr/>
          </p:nvSpPr>
          <p:spPr>
            <a:xfrm>
              <a:off x="5534525" y="3489973"/>
              <a:ext cx="159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Pâturage mixte</a:t>
              </a:r>
            </a:p>
          </p:txBody>
        </p:sp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20CC79E5-F956-440D-A1FB-6272AF34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31113" y="3817588"/>
              <a:ext cx="1590675" cy="857250"/>
            </a:xfrm>
            <a:prstGeom prst="rect">
              <a:avLst/>
            </a:prstGeom>
          </p:spPr>
        </p:pic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6E48CD1-19AC-4DB5-902D-42F7F60B43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3941" y="5814683"/>
            <a:ext cx="523092" cy="6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9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6E35-B942-4C72-9168-683C1931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111069" cy="1600200"/>
          </a:xfrm>
        </p:spPr>
        <p:txBody>
          <a:bodyPr/>
          <a:lstStyle/>
          <a:p>
            <a:r>
              <a:rPr lang="fr-FR" dirty="0"/>
              <a:t>appréhender la </a:t>
            </a:r>
            <a:r>
              <a:rPr lang="fr-FR" dirty="0" err="1"/>
              <a:t>surdispersion</a:t>
            </a:r>
            <a:r>
              <a:rPr lang="fr-FR" dirty="0"/>
              <a:t> du parasitisme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EB4F5641-0C15-4DC7-AAE9-A1AA9B32AA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AD8E53-B593-451E-88AF-189DA01C0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CBDE6D-318E-4492-9F65-67336CD2508D}"/>
              </a:ext>
            </a:extLst>
          </p:cNvPr>
          <p:cNvSpPr/>
          <p:nvPr/>
        </p:nvSpPr>
        <p:spPr>
          <a:xfrm>
            <a:off x="5248729" y="1778000"/>
            <a:ext cx="2171248" cy="1803400"/>
          </a:xfrm>
          <a:prstGeom prst="ellipse">
            <a:avLst/>
          </a:prstGeom>
          <a:solidFill>
            <a:srgbClr val="FF00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DFD049-D898-40E0-8604-5C02ABF32A07}"/>
              </a:ext>
            </a:extLst>
          </p:cNvPr>
          <p:cNvSpPr/>
          <p:nvPr/>
        </p:nvSpPr>
        <p:spPr>
          <a:xfrm>
            <a:off x="5401129" y="3963194"/>
            <a:ext cx="2171248" cy="1803400"/>
          </a:xfrm>
          <a:prstGeom prst="ellipse">
            <a:avLst/>
          </a:prstGeom>
          <a:solidFill>
            <a:srgbClr val="FF0000">
              <a:alpha val="1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15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EB378-5718-412E-B4F0-5687D751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r>
              <a:rPr lang="fr-FR" dirty="0"/>
              <a:t>en observant les animaux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5B035CEA-53D1-4A62-8543-DD4A991DC0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0B4D9-D1A3-4FB3-A1F2-D9F814C1D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39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75653-AC12-4452-AAE4-72BC2C60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331755" cy="1600200"/>
          </a:xfrm>
        </p:spPr>
        <p:txBody>
          <a:bodyPr/>
          <a:lstStyle/>
          <a:p>
            <a:r>
              <a:rPr lang="fr-FR" dirty="0"/>
              <a:t>et par des </a:t>
            </a:r>
            <a:r>
              <a:rPr lang="fr-FR" dirty="0" err="1"/>
              <a:t>coproscopies</a:t>
            </a:r>
            <a:r>
              <a:rPr lang="fr-FR" dirty="0"/>
              <a:t> par lot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A6E13B3-6710-4133-829E-C3CDD4BB7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3541B4-FAF8-49AB-A4A7-0AC9D5C9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3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0B4638B9-2581-40C1-A728-ECCEB9A7FF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D4EFBD-3B42-4254-9074-5D62AEEB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94955" cy="1600200"/>
          </a:xfrm>
        </p:spPr>
        <p:txBody>
          <a:bodyPr/>
          <a:lstStyle/>
          <a:p>
            <a:r>
              <a:rPr lang="fr-FR" dirty="0"/>
              <a:t>pour ne traiter que les animaux qui en ont besoin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4C5BDE-5FE2-409A-BD37-C49EA812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B5FF1AB-BDE0-4293-A6DF-67C008D40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9102" y="1993900"/>
            <a:ext cx="378157" cy="419518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465178C7-5D70-4D3F-A525-69C63004A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8180" y="4160837"/>
            <a:ext cx="378157" cy="4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7CD8B-3189-4E1D-AD0B-82C9E04F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5053012" cy="1600200"/>
          </a:xfrm>
        </p:spPr>
        <p:txBody>
          <a:bodyPr/>
          <a:lstStyle/>
          <a:p>
            <a:r>
              <a:rPr lang="fr-FR" dirty="0"/>
              <a:t>Et garder des parasites sensibles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5D85DE95-BD41-4ECB-852B-C794623E4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D5C98-A77B-4EB3-AC26-539F3F48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2286A8C-38F2-4665-8430-F006DD0DF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9181" y="3496469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B8AB7-E800-43A8-8190-596F1A36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37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A79F3-1BD9-405D-B467-27B20635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65712" cy="1600200"/>
          </a:xfrm>
        </p:spPr>
        <p:txBody>
          <a:bodyPr/>
          <a:lstStyle/>
          <a:p>
            <a:r>
              <a:rPr lang="fr-FR" dirty="0"/>
              <a:t>Les parasites des animaux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5C1833AE-4E7E-4946-92EA-53490D223D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9BA4E2F-8B14-4631-93B1-E36066CF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42D3F-0D97-4FDE-940D-F2D6DD85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1600200"/>
          </a:xfrm>
        </p:spPr>
        <p:txBody>
          <a:bodyPr/>
          <a:lstStyle/>
          <a:p>
            <a:r>
              <a:rPr lang="fr-FR" dirty="0"/>
              <a:t>subissent des mutations aléatoires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EA4E7FA-AE10-4CA9-B9E8-F553907641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6E029AC-AAC2-4BD6-A64C-EA5308AE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1D91C2D-4811-42A2-BA48-F42CFC74EB42}"/>
              </a:ext>
            </a:extLst>
          </p:cNvPr>
          <p:cNvGrpSpPr/>
          <p:nvPr/>
        </p:nvGrpSpPr>
        <p:grpSpPr>
          <a:xfrm>
            <a:off x="6553581" y="3153853"/>
            <a:ext cx="4133999" cy="2041438"/>
            <a:chOff x="6483392" y="2466691"/>
            <a:chExt cx="4133999" cy="204143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572C7D7-5524-4F12-9B9E-415FC744678C}"/>
                </a:ext>
              </a:extLst>
            </p:cNvPr>
            <p:cNvSpPr/>
            <p:nvPr/>
          </p:nvSpPr>
          <p:spPr>
            <a:xfrm>
              <a:off x="7175715" y="2466691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FC4F465-FCD2-4A59-8F17-9C47A0BE9BA2}"/>
                </a:ext>
              </a:extLst>
            </p:cNvPr>
            <p:cNvSpPr/>
            <p:nvPr/>
          </p:nvSpPr>
          <p:spPr>
            <a:xfrm>
              <a:off x="6483392" y="4141045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45DAEA7-6728-4C3A-B2F2-666004AD1ED5}"/>
                </a:ext>
              </a:extLst>
            </p:cNvPr>
            <p:cNvSpPr/>
            <p:nvPr/>
          </p:nvSpPr>
          <p:spPr>
            <a:xfrm>
              <a:off x="10340316" y="3053789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5F9C8B4-E74C-4DD5-9C68-07CD77E38C03}"/>
                </a:ext>
              </a:extLst>
            </p:cNvPr>
            <p:cNvSpPr/>
            <p:nvPr/>
          </p:nvSpPr>
          <p:spPr>
            <a:xfrm>
              <a:off x="8614821" y="4231054"/>
              <a:ext cx="277075" cy="277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012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989DD-D8DB-49C6-A630-1976D350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532812" cy="1600200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les rendant insensibles à certains antiparasitaires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B58A2DC6-9C7D-49C6-8762-AD431B6B27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7931" t="-3299" r="-27931" b="-3299"/>
          <a:stretch/>
        </p:blipFill>
        <p:spPr>
          <a:xfrm>
            <a:off x="7220610" y="3236686"/>
            <a:ext cx="2477942" cy="1956606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736C33-4245-4F7F-935A-B6267279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4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39BA8-7B69-4606-A6B4-C2AE66A3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177603" cy="1600200"/>
          </a:xfrm>
        </p:spPr>
        <p:txBody>
          <a:bodyPr>
            <a:normAutofit/>
          </a:bodyPr>
          <a:lstStyle/>
          <a:p>
            <a:r>
              <a:rPr lang="fr-FR" spc="-1" dirty="0">
                <a:solidFill>
                  <a:srgbClr val="000000"/>
                </a:solidFill>
              </a:rPr>
              <a:t>alors si on traite régulièrement tous les animaux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64AA37-54FA-4194-AB74-20AA309A8D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6753C0-3E2A-4757-940E-31E05F1E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A398DE4-44F1-4FFC-ABFE-A732289FA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3224" y="4105506"/>
            <a:ext cx="477948" cy="530224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8D7F098-C904-4B66-908D-EAE7F527C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0962" y="2689336"/>
            <a:ext cx="378157" cy="419518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A7075FF9-BDAA-41E4-AD53-04DD3C5D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3077" y="5136631"/>
            <a:ext cx="190500" cy="23812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68767ADE-6CEE-435D-958B-1B8937F39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0705" y="3527981"/>
            <a:ext cx="301466" cy="3014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3359E9-6C95-46AD-8B6B-D9292CCA2333}"/>
              </a:ext>
            </a:extLst>
          </p:cNvPr>
          <p:cNvSpPr/>
          <p:nvPr/>
        </p:nvSpPr>
        <p:spPr>
          <a:xfrm>
            <a:off x="3550024" y="1541198"/>
            <a:ext cx="3227294" cy="497541"/>
          </a:xfrm>
          <a:prstGeom prst="rect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73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6B2C5-36D7-4D71-AA33-8E2BBEDE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80189" cy="1600200"/>
          </a:xfrm>
        </p:spPr>
        <p:txBody>
          <a:bodyPr/>
          <a:lstStyle/>
          <a:p>
            <a:r>
              <a:rPr lang="fr-FR" spc="-1" dirty="0">
                <a:solidFill>
                  <a:srgbClr val="000000"/>
                </a:solidFill>
              </a:rPr>
              <a:t>ces résistants sont les seuls à survivre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239335DB-0FD8-42BF-98F2-E86A3A5996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5E67894-F141-4166-8DBF-AAAD1ABB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4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58829-66D2-4386-9F5B-384EDFA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913562" cy="1600200"/>
          </a:xfrm>
        </p:spPr>
        <p:txBody>
          <a:bodyPr/>
          <a:lstStyle/>
          <a:p>
            <a:r>
              <a:rPr lang="fr-FR" spc="-1" dirty="0">
                <a:solidFill>
                  <a:srgbClr val="000000"/>
                </a:solidFill>
              </a:rPr>
              <a:t>et deviennent omniprésents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F6760F06-A769-4F85-8697-3D75D71726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9A9820-8C42-453B-8E9F-8A4D939B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7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A6E2A-E59F-4841-9C22-A2B1B92E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23062" cy="1600200"/>
          </a:xfrm>
        </p:spPr>
        <p:txBody>
          <a:bodyPr/>
          <a:lstStyle/>
          <a:p>
            <a:r>
              <a:rPr lang="fr-FR" spc="-1" dirty="0">
                <a:solidFill>
                  <a:srgbClr val="000000"/>
                </a:solidFill>
              </a:rPr>
              <a:t>et cet antiparasitaire n’est plus efficace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6139A79-D278-4209-9505-87491178CD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A313FAB-47BC-48D0-8BA7-B9E84090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3EE14AA4-E615-4DB1-9D77-B1EEE169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5725" y="2714508"/>
            <a:ext cx="378157" cy="419518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B9DA2029-3D8A-44FB-9EA3-984972C6B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7840" y="5161803"/>
            <a:ext cx="190500" cy="23812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07362F23-0516-4DB3-8472-E16A634E1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5468" y="3553153"/>
            <a:ext cx="301466" cy="301466"/>
          </a:xfrm>
          <a:prstGeom prst="rect">
            <a:avLst/>
          </a:prstGeom>
        </p:spPr>
      </p:pic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268E3209-4CC9-462C-A032-5762979EE117}"/>
              </a:ext>
            </a:extLst>
          </p:cNvPr>
          <p:cNvSpPr/>
          <p:nvPr/>
        </p:nvSpPr>
        <p:spPr>
          <a:xfrm>
            <a:off x="6908432" y="2617896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301D1EB3-FBB7-48F5-A53B-4F01DBF29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7777" y="4096681"/>
            <a:ext cx="477948" cy="530224"/>
          </a:xfrm>
          <a:prstGeom prst="rect">
            <a:avLst/>
          </a:prstGeom>
        </p:spPr>
      </p:pic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7297E8E7-6698-4465-B16E-991EE6D28717}"/>
              </a:ext>
            </a:extLst>
          </p:cNvPr>
          <p:cNvSpPr/>
          <p:nvPr/>
        </p:nvSpPr>
        <p:spPr>
          <a:xfrm>
            <a:off x="6480380" y="4045053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E2777173-9B53-485E-ACB7-5D46F8704BA6}"/>
              </a:ext>
            </a:extLst>
          </p:cNvPr>
          <p:cNvSpPr/>
          <p:nvPr/>
        </p:nvSpPr>
        <p:spPr>
          <a:xfrm>
            <a:off x="7886719" y="4964462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8C73233B-8CCC-4725-9859-AF1DA053CADB}"/>
              </a:ext>
            </a:extLst>
          </p:cNvPr>
          <p:cNvSpPr/>
          <p:nvPr/>
        </p:nvSpPr>
        <p:spPr>
          <a:xfrm>
            <a:off x="8489830" y="3383038"/>
            <a:ext cx="612742" cy="612742"/>
          </a:xfrm>
          <a:prstGeom prst="mathMultiply">
            <a:avLst>
              <a:gd name="adj1" fmla="val 7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3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C5CB1DE-F2CD-4B2D-AB77-7A8D0659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899618" cy="1600200"/>
          </a:xfrm>
        </p:spPr>
        <p:txBody>
          <a:bodyPr/>
          <a:lstStyle/>
          <a:p>
            <a:r>
              <a:rPr lang="fr-FR" dirty="0"/>
              <a:t>ce qui peut être grave de conséquences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233119A-E2FA-4568-B898-48711AD79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9281113D-0231-431E-AA1F-9C0BCDA910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BD0FD8EF-6FE6-4889-BADD-1AFB70E08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394" y="4085734"/>
            <a:ext cx="496478" cy="49647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A881AE25-1B00-4729-BB28-F20EB39D1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2858" y="2956040"/>
            <a:ext cx="496478" cy="496478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92C4BC19-34F5-43AF-95E5-790B38EEB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9222" y="2776946"/>
            <a:ext cx="287517" cy="287517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58F68C9E-6575-424F-A7DC-856898DAE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8925" y="4527353"/>
            <a:ext cx="287517" cy="2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103</Words>
  <Application>Microsoft Office PowerPoint</Application>
  <PresentationFormat>Grand écran</PresentationFormat>
  <Paragraphs>22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La résistance aux antiparasitaires</vt:lpstr>
      <vt:lpstr>Les parasites des animaux</vt:lpstr>
      <vt:lpstr>subissent des mutations aléatoires</vt:lpstr>
      <vt:lpstr>les rendant insensibles à certains antiparasitaires</vt:lpstr>
      <vt:lpstr>alors si on traite régulièrement tous les animaux</vt:lpstr>
      <vt:lpstr>ces résistants sont les seuls à survivre</vt:lpstr>
      <vt:lpstr>et deviennent omniprésents</vt:lpstr>
      <vt:lpstr>et cet antiparasitaire n’est plus efficace</vt:lpstr>
      <vt:lpstr>ce qui peut être grave de conséquences</vt:lpstr>
      <vt:lpstr>Comment éviter d’en arriver là !</vt:lpstr>
      <vt:lpstr>Il faut limiter les infestations</vt:lpstr>
      <vt:lpstr>appréhender la surdispersion du parasitisme</vt:lpstr>
      <vt:lpstr>en observant les animaux</vt:lpstr>
      <vt:lpstr>et par des coproscopies par lot</vt:lpstr>
      <vt:lpstr>pour ne traiter que les animaux qui en ont besoin</vt:lpstr>
      <vt:lpstr>Et garder des parasites sensibles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résistance aux antiparasitaires</dc:title>
  <dc:creator>Michel BOUY</dc:creator>
  <cp:lastModifiedBy>Michel BOUY</cp:lastModifiedBy>
  <cp:revision>15</cp:revision>
  <dcterms:created xsi:type="dcterms:W3CDTF">2020-03-14T05:08:58Z</dcterms:created>
  <dcterms:modified xsi:type="dcterms:W3CDTF">2020-03-14T07:21:36Z</dcterms:modified>
</cp:coreProperties>
</file>