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65" r:id="rId11"/>
    <p:sldId id="258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2"/>
    <p:restoredTop sz="94673"/>
  </p:normalViewPr>
  <p:slideViewPr>
    <p:cSldViewPr snapToGrid="0" snapToObjects="1">
      <p:cViewPr varScale="1">
        <p:scale>
          <a:sx n="155" d="100"/>
          <a:sy n="15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6D33-C834-4146-850C-C27DD2CD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AD4A-FEF6-8C4D-9807-0FDFC698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8D5E-63FC-C74B-ACFB-D8CCE79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19BF-08EB-2040-B954-B958A26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815C-1A9B-DB45-A254-1858C18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0957-C33A-2B49-9180-14C3D04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9AA4-0DC1-014F-8F85-DBEF720A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553E-14DC-414C-95D1-FE6F0E6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80B9-A92B-304D-9F44-691A8B0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7D62-FF19-7644-8EC6-66965EA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4937-B9A5-6E43-92A8-B8A6195C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AD6A-BF12-354B-9518-41F8FCF4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F811-E30C-6C42-BC2A-E782B92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4971-FC78-7945-A8F4-8450305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B670-353E-8C4E-93AD-5A19BF0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825-9CEC-FC48-BFAF-6E66B13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C827-608B-354B-94B9-2F81F6FB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52E9-5023-0841-901A-B288D3B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8787-3C28-A947-BF30-3FC12B16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765B-827B-124B-9B06-DFF9200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AA47-B092-714E-9C97-0D2D4806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3691-2640-0347-9798-E8789460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DC01-9DB9-AE47-8E3A-95006A4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F99-535E-0144-A079-14B9913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31A0-B4E6-B243-89F0-6151CA5B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2E3-877E-DE45-8C22-0AFD6C4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F51-EA17-824B-ADE5-A979D212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9CB1-D3C7-6E40-94D5-65E0B11F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545D-292E-7246-BC33-F917B1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F638-3598-4540-A9DA-1DD9574F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18C4-E3A2-5642-BE4B-EFC1C21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39-8065-B54E-9D62-16747F61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C21-EA8D-BB42-8CCF-AC5F5411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75BE4-BDBC-3342-9B54-18AE71E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E055-1091-A149-8F64-655B452C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DCD8-E60C-C849-8FA0-E22B9E3B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D1F75-3340-5445-ADCE-DA07C2FE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4F3BD-3848-2F49-B544-17446A6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4499-0108-FF46-8A83-9650461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A089-4AD1-9B4E-9288-5E2BFEF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D88A-71B6-F540-94BF-63EA373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D9D1D-1F23-604F-AE1B-31FEDA66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2AFA-8A09-684B-B9A2-6E9A997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0B114-48CC-FF42-A41F-3271992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307C8-9747-F446-9658-79F52AE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1309-2443-6B4E-82E6-72027F8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8E0C-6189-D24E-8AF2-734ED9BB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5C5-F8F9-704F-A614-14AEFD9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560D-3D30-3F44-907E-CCA6B311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5F6D-B8CA-9340-B45E-A4EC5E0D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A2D9-0830-7947-8492-60174E72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6FC2-6653-2A44-A8D9-ADA2F401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5BC-579C-1E4C-81B3-E4D4325B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9BDC8-0F53-4E40-A898-9B78E78D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BC23-B4D2-E24F-9181-CCDA2685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1B06-C435-D940-988B-607DAB6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A442-F2D3-DD44-8D4C-20E0011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C5B4-EA69-714A-9F5F-4E0090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7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A4B8-FC3B-724D-BF4B-900A88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8A33-48DC-754C-ACD5-300DC6FC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0790-4339-B246-8E0E-76B8104F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0CD-FBAB-1A45-9AFC-596D5648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A47-A49E-2049-B934-4B9D53D0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98BD-CFE8-A443-B58B-71D316C7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Verifikačný nástroj pre 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30B9-641A-6247-9D2E-4CE205A16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sk-SK" dirty="0"/>
              <a:t>Autor: Filip Špaldoň</a:t>
            </a:r>
          </a:p>
          <a:p>
            <a:pPr algn="l"/>
            <a:r>
              <a:rPr lang="sk-SK" dirty="0"/>
              <a:t>Školiteľ: doc. RNDr. </a:t>
            </a:r>
            <a:r>
              <a:rPr lang="sk-SK" dirty="0" err="1"/>
              <a:t>Damas</a:t>
            </a:r>
            <a:r>
              <a:rPr lang="sk-SK" dirty="0"/>
              <a:t> </a:t>
            </a:r>
            <a:r>
              <a:rPr lang="sk-SK" dirty="0" err="1"/>
              <a:t>Gruska</a:t>
            </a:r>
            <a:r>
              <a:rPr lang="sk-SK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84458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22D6-29B1-474E-B846-497168C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programu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90888-4344-CC42-8E96-B5FB27EF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0" y="1690688"/>
            <a:ext cx="7315460" cy="36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F5B-0CB1-0248-9A59-05548CCB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8F6-DCE7-834E-9CEA-EBFC6F6C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Naštudovanie literatúry</a:t>
            </a:r>
          </a:p>
          <a:p>
            <a:pPr lvl="1"/>
            <a:r>
              <a:rPr lang="sk-SK" dirty="0"/>
              <a:t>Jazyk UNITY, paralelizmus, nedeterministické algoritmy</a:t>
            </a:r>
          </a:p>
          <a:p>
            <a:pPr lvl="1"/>
            <a:r>
              <a:rPr lang="sk-SK" dirty="0"/>
              <a:t>Kompilátory a </a:t>
            </a:r>
            <a:r>
              <a:rPr lang="sk-SK" dirty="0" err="1"/>
              <a:t>interprétre</a:t>
            </a:r>
            <a:endParaRPr lang="sk-SK" dirty="0"/>
          </a:p>
          <a:p>
            <a:pPr lvl="1"/>
            <a:r>
              <a:rPr lang="sk-SK" dirty="0"/>
              <a:t>Model </a:t>
            </a:r>
            <a:r>
              <a:rPr lang="sk-SK" dirty="0" err="1"/>
              <a:t>cheching</a:t>
            </a:r>
            <a:r>
              <a:rPr lang="sk-SK" dirty="0"/>
              <a:t> - </a:t>
            </a:r>
            <a:r>
              <a:rPr lang="sk-SK" dirty="0" err="1"/>
              <a:t>LTSmin</a:t>
            </a:r>
            <a:endParaRPr lang="sk-SK" dirty="0"/>
          </a:p>
          <a:p>
            <a:r>
              <a:rPr lang="sk-SK" dirty="0"/>
              <a:t>Aplikácia:</a:t>
            </a:r>
          </a:p>
          <a:p>
            <a:pPr lvl="1"/>
            <a:r>
              <a:rPr lang="sk-SK" dirty="0"/>
              <a:t>Implementácia web aplikácie - </a:t>
            </a:r>
            <a:r>
              <a:rPr lang="sk-SK" dirty="0" err="1"/>
              <a:t>code</a:t>
            </a:r>
            <a:r>
              <a:rPr lang="sk-SK" dirty="0"/>
              <a:t> editor</a:t>
            </a:r>
          </a:p>
          <a:p>
            <a:pPr lvl="2"/>
            <a:r>
              <a:rPr lang="sk-SK" dirty="0"/>
              <a:t>textový editor pre zápis programu</a:t>
            </a:r>
          </a:p>
          <a:p>
            <a:pPr lvl="2"/>
            <a:r>
              <a:rPr lang="sk-SK" dirty="0"/>
              <a:t>pomocou </a:t>
            </a:r>
            <a:r>
              <a:rPr lang="sk-SK" dirty="0" err="1"/>
              <a:t>interprétra</a:t>
            </a:r>
            <a:r>
              <a:rPr lang="sk-SK" dirty="0"/>
              <a:t> UNITY a modulu </a:t>
            </a:r>
            <a:r>
              <a:rPr lang="sk-SK" dirty="0" err="1"/>
              <a:t>LTSmin</a:t>
            </a:r>
            <a:r>
              <a:rPr lang="sk-SK" dirty="0"/>
              <a:t> spracovať program do syntaktického stromu</a:t>
            </a:r>
          </a:p>
          <a:p>
            <a:pPr lvl="2"/>
            <a:r>
              <a:rPr lang="sk-SK" dirty="0"/>
              <a:t>Výsledok sú </a:t>
            </a:r>
            <a:r>
              <a:rPr lang="sk-SK" dirty="0" err="1"/>
              <a:t>vlastnoti</a:t>
            </a:r>
            <a:r>
              <a:rPr lang="sk-SK" dirty="0"/>
              <a:t> programu a </a:t>
            </a:r>
            <a:r>
              <a:rPr lang="sk-SK" dirty="0" err="1"/>
              <a:t>Fixed</a:t>
            </a:r>
            <a:r>
              <a:rPr lang="sk-SK" dirty="0"/>
              <a:t> Point(</a:t>
            </a:r>
            <a:r>
              <a:rPr lang="sk-SK" dirty="0" err="1"/>
              <a:t>výslendný</a:t>
            </a:r>
            <a:r>
              <a:rPr lang="sk-SK" dirty="0"/>
              <a:t> stav)</a:t>
            </a:r>
          </a:p>
          <a:p>
            <a:pPr lvl="1"/>
            <a:r>
              <a:rPr lang="sk-SK" dirty="0"/>
              <a:t>Implementácia interpretera:</a:t>
            </a:r>
          </a:p>
          <a:p>
            <a:pPr lvl="2"/>
            <a:r>
              <a:rPr lang="sk-SK" dirty="0"/>
              <a:t>lexikálna analýza</a:t>
            </a:r>
          </a:p>
          <a:p>
            <a:pPr lvl="2"/>
            <a:r>
              <a:rPr lang="sk-SK" dirty="0"/>
              <a:t>syntaktická analýza</a:t>
            </a:r>
          </a:p>
          <a:p>
            <a:pPr lvl="2"/>
            <a:r>
              <a:rPr lang="sk-SK" dirty="0"/>
              <a:t>sémantická analýza</a:t>
            </a:r>
          </a:p>
        </p:txBody>
      </p:sp>
    </p:spTree>
    <p:extLst>
      <p:ext uri="{BB962C8B-B14F-4D97-AF65-F5344CB8AC3E}">
        <p14:creationId xmlns:p14="http://schemas.microsoft.com/office/powerpoint/2010/main" val="35493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ADB-EC29-6E4F-9829-7F3BD95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37F8-5685-C945-9856-C9C00A7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Programovací jazyk – GO (</a:t>
            </a:r>
            <a:r>
              <a:rPr lang="sk-SK" dirty="0" err="1"/>
              <a:t>Golang</a:t>
            </a:r>
            <a:r>
              <a:rPr lang="sk-SK" dirty="0"/>
              <a:t>)</a:t>
            </a:r>
          </a:p>
          <a:p>
            <a:r>
              <a:rPr lang="sk-SK" dirty="0"/>
              <a:t>Web aplikácia – web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Buffalo</a:t>
            </a:r>
            <a:endParaRPr lang="sk-SK" dirty="0"/>
          </a:p>
          <a:p>
            <a:r>
              <a:rPr lang="sk-SK" dirty="0"/>
              <a:t>Front-end, </a:t>
            </a:r>
            <a:r>
              <a:rPr lang="sk-SK" dirty="0" err="1"/>
              <a:t>back</a:t>
            </a:r>
            <a:r>
              <a:rPr lang="sk-SK" dirty="0"/>
              <a:t>-end model </a:t>
            </a:r>
            <a:r>
              <a:rPr lang="sk-SK" dirty="0" err="1"/>
              <a:t>checker</a:t>
            </a:r>
            <a:r>
              <a:rPr lang="sk-SK" dirty="0"/>
              <a:t> </a:t>
            </a:r>
            <a:r>
              <a:rPr lang="sk-SK" dirty="0" err="1"/>
              <a:t>LTSmin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451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3910-ED92-044A-848C-D59E54A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88DF-38D6-6A48-8E71-FD8AA8EF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 UNITY - </a:t>
            </a:r>
            <a:r>
              <a:rPr lang="sk-SK" sz="2400" dirty="0" err="1"/>
              <a:t>Style</a:t>
            </a:r>
            <a:r>
              <a:rPr lang="sk-SK" sz="2400" dirty="0"/>
              <a:t> </a:t>
            </a:r>
            <a:r>
              <a:rPr lang="sk-SK" sz="2400" dirty="0" err="1"/>
              <a:t>Programming</a:t>
            </a:r>
            <a:r>
              <a:rPr lang="sk-SK" sz="2400" dirty="0"/>
              <a:t> </a:t>
            </a:r>
            <a:r>
              <a:rPr lang="sk-SK" sz="2400" dirty="0" err="1"/>
              <a:t>Logic</a:t>
            </a:r>
            <a:r>
              <a:rPr lang="sk-SK" sz="2400" dirty="0"/>
              <a:t> </a:t>
            </a:r>
            <a:r>
              <a:rPr lang="sk-SK" sz="2400" dirty="0" err="1"/>
              <a:t>for</a:t>
            </a:r>
            <a:r>
              <a:rPr lang="sk-SK" sz="2400" dirty="0"/>
              <a:t> a </a:t>
            </a:r>
            <a:r>
              <a:rPr lang="sk-SK" sz="2400" dirty="0" err="1"/>
              <a:t>Shared</a:t>
            </a:r>
            <a:r>
              <a:rPr lang="sk-SK" sz="2400" dirty="0"/>
              <a:t> </a:t>
            </a:r>
            <a:r>
              <a:rPr lang="sk-SK" sz="2400" dirty="0" err="1"/>
              <a:t>Dataspace</a:t>
            </a:r>
            <a:r>
              <a:rPr lang="sk-SK" sz="2400" dirty="0"/>
              <a:t> </a:t>
            </a:r>
            <a:r>
              <a:rPr lang="sk-SK" sz="2400" dirty="0" err="1"/>
              <a:t>Language</a:t>
            </a:r>
            <a:r>
              <a:rPr lang="sk-SK" sz="2400" dirty="0"/>
              <a:t> - H. </a:t>
            </a:r>
            <a:r>
              <a:rPr lang="sk-SK" sz="2400" dirty="0" err="1"/>
              <a:t>Conrad</a:t>
            </a:r>
            <a:r>
              <a:rPr lang="sk-SK" sz="2400" dirty="0"/>
              <a:t> </a:t>
            </a:r>
            <a:r>
              <a:rPr lang="sk-SK" sz="2400" dirty="0" err="1"/>
              <a:t>Cunningham</a:t>
            </a:r>
            <a:r>
              <a:rPr lang="sk-SK" sz="2400" dirty="0"/>
              <a:t> and </a:t>
            </a:r>
            <a:r>
              <a:rPr lang="sk-SK" sz="2400" dirty="0" err="1"/>
              <a:t>Gruia-Catalin</a:t>
            </a:r>
            <a:r>
              <a:rPr lang="sk-SK" sz="2400" dirty="0"/>
              <a:t> Roman - 1989 </a:t>
            </a:r>
          </a:p>
          <a:p>
            <a:r>
              <a:rPr lang="sk-SK" sz="2400" dirty="0" err="1"/>
              <a:t>Mechanizing</a:t>
            </a:r>
            <a:r>
              <a:rPr lang="sk-SK" sz="2400" dirty="0"/>
              <a:t> UNITY in </a:t>
            </a:r>
            <a:r>
              <a:rPr lang="sk-SK" sz="2400" dirty="0" err="1"/>
              <a:t>Isabelle</a:t>
            </a:r>
            <a:r>
              <a:rPr lang="sk-SK" sz="2400" dirty="0"/>
              <a:t> - </a:t>
            </a:r>
            <a:r>
              <a:rPr lang="sk-SK" sz="2400" dirty="0" err="1"/>
              <a:t>Lawrence</a:t>
            </a:r>
            <a:r>
              <a:rPr lang="sk-SK" sz="2400" dirty="0"/>
              <a:t> C. </a:t>
            </a:r>
            <a:r>
              <a:rPr lang="sk-SK" sz="2400" dirty="0" err="1"/>
              <a:t>Paulson</a:t>
            </a:r>
            <a:r>
              <a:rPr lang="sk-SK" sz="2400" dirty="0"/>
              <a:t> - 2000</a:t>
            </a:r>
          </a:p>
          <a:p>
            <a:r>
              <a:rPr lang="sk-SK" sz="2400" dirty="0"/>
              <a:t>Existujúca práca - Interpreter UNITY - Michal </a:t>
            </a:r>
            <a:r>
              <a:rPr lang="sk-SK" sz="2400" dirty="0" err="1"/>
              <a:t>Šuster</a:t>
            </a:r>
            <a:r>
              <a:rPr lang="sk-SK" sz="2400" dirty="0"/>
              <a:t> – 2006</a:t>
            </a:r>
          </a:p>
          <a:p>
            <a:r>
              <a:rPr lang="en" sz="2400" dirty="0"/>
              <a:t>PC Mag Staff. Encyclopedia: De􏰀</a:t>
            </a:r>
            <a:r>
              <a:rPr lang="en" sz="2400" dirty="0" err="1"/>
              <a:t>nition</a:t>
            </a:r>
            <a:r>
              <a:rPr lang="en" sz="2400" dirty="0"/>
              <a:t> of Compiler. 28 February 2017 </a:t>
            </a:r>
          </a:p>
          <a:p>
            <a:r>
              <a:rPr lang="en" sz="2400" dirty="0"/>
              <a:t>Baier, C., </a:t>
            </a:r>
            <a:r>
              <a:rPr lang="en" sz="2400" dirty="0" err="1"/>
              <a:t>Katoen</a:t>
            </a:r>
            <a:r>
              <a:rPr lang="en" sz="2400" dirty="0"/>
              <a:t>, J.: Principles of Model Checking. 2008. </a:t>
            </a:r>
          </a:p>
          <a:p>
            <a:r>
              <a:rPr lang="sk-SK" sz="2400" dirty="0" err="1"/>
              <a:t>Gijs</a:t>
            </a:r>
            <a:r>
              <a:rPr lang="sk-SK" sz="2400" dirty="0"/>
              <a:t> Kant, </a:t>
            </a:r>
            <a:r>
              <a:rPr lang="sk-SK" sz="2400" dirty="0" err="1"/>
              <a:t>Alfons</a:t>
            </a:r>
            <a:r>
              <a:rPr lang="sk-SK" sz="2400" dirty="0"/>
              <a:t> </a:t>
            </a:r>
            <a:r>
              <a:rPr lang="sk-SK" sz="2400" dirty="0" err="1"/>
              <a:t>Laarman</a:t>
            </a:r>
            <a:r>
              <a:rPr lang="sk-SK" sz="2400" dirty="0"/>
              <a:t>, </a:t>
            </a:r>
            <a:r>
              <a:rPr lang="sk-SK" sz="2400" dirty="0" err="1"/>
              <a:t>Jeroen</a:t>
            </a:r>
            <a:r>
              <a:rPr lang="sk-SK" sz="2400" dirty="0"/>
              <a:t> </a:t>
            </a:r>
            <a:r>
              <a:rPr lang="sk-SK" sz="2400" dirty="0" err="1"/>
              <a:t>Meijer</a:t>
            </a:r>
            <a:r>
              <a:rPr lang="sk-SK" sz="2400" dirty="0"/>
              <a:t>, </a:t>
            </a:r>
            <a:r>
              <a:rPr lang="sk-SK" sz="2400" dirty="0" err="1"/>
              <a:t>Jaco</a:t>
            </a:r>
            <a:r>
              <a:rPr lang="sk-SK" sz="2400" dirty="0"/>
              <a:t> van de Pol, </a:t>
            </a:r>
            <a:r>
              <a:rPr lang="sk-SK" sz="2400" dirty="0" err="1"/>
              <a:t>Stefan</a:t>
            </a:r>
            <a:r>
              <a:rPr lang="sk-SK" sz="2400" dirty="0"/>
              <a:t> Blom1 and Tom van </a:t>
            </a:r>
            <a:r>
              <a:rPr lang="sk-SK" sz="2400" dirty="0" err="1"/>
              <a:t>Dijk</a:t>
            </a:r>
            <a:r>
              <a:rPr lang="sk-SK" sz="2400" dirty="0"/>
              <a:t>: </a:t>
            </a:r>
            <a:r>
              <a:rPr lang="sk-SK" sz="2400" dirty="0" err="1"/>
              <a:t>LTSmin</a:t>
            </a:r>
            <a:r>
              <a:rPr lang="sk-SK" sz="2400" dirty="0"/>
              <a:t>: </a:t>
            </a:r>
            <a:r>
              <a:rPr lang="sk-SK" sz="2400" dirty="0" err="1"/>
              <a:t>High-Performance</a:t>
            </a:r>
            <a:r>
              <a:rPr lang="sk-SK" sz="2400" dirty="0"/>
              <a:t> </a:t>
            </a:r>
            <a:r>
              <a:rPr lang="sk-SK" sz="2400" dirty="0" err="1"/>
              <a:t>Language-Independent</a:t>
            </a:r>
            <a:r>
              <a:rPr lang="sk-SK" sz="2400" dirty="0"/>
              <a:t> Model </a:t>
            </a:r>
            <a:r>
              <a:rPr lang="sk-SK" sz="2400" dirty="0" err="1"/>
              <a:t>Checking</a:t>
            </a:r>
            <a:r>
              <a:rPr lang="sk-SK" sz="2400" dirty="0"/>
              <a:t> </a:t>
            </a:r>
          </a:p>
          <a:p>
            <a:endParaRPr lang="en" dirty="0"/>
          </a:p>
          <a:p>
            <a:endParaRPr lang="en" sz="2400" dirty="0"/>
          </a:p>
          <a:p>
            <a:endParaRPr lang="sk-SK" sz="2400" dirty="0"/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884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950-6C2B-AD45-BBCA-E089237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7111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1CC-D65F-D141-A702-6EF0C424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F173-44D3-E742-85FE-A9256F82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vytvoriť verifikačný nástroj podporujúci zápis, simuláciu a verifikáciu programov zapísaných v jazyku UNITY.</a:t>
            </a:r>
          </a:p>
        </p:txBody>
      </p:sp>
    </p:spTree>
    <p:extLst>
      <p:ext uri="{BB962C8B-B14F-4D97-AF65-F5344CB8AC3E}">
        <p14:creationId xmlns:p14="http://schemas.microsoft.com/office/powerpoint/2010/main" val="1030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8CC-219E-FB4B-82AA-79E9556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C09-9F7E-E046-8175-E679930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Unbounded</a:t>
            </a:r>
            <a:r>
              <a:rPr lang="sk-SK" dirty="0"/>
              <a:t> </a:t>
            </a:r>
            <a:r>
              <a:rPr lang="sk-SK" dirty="0" err="1"/>
              <a:t>Nondeterministic</a:t>
            </a:r>
            <a:r>
              <a:rPr lang="sk-SK" dirty="0"/>
              <a:t> </a:t>
            </a:r>
            <a:r>
              <a:rPr lang="sk-SK" dirty="0" err="1"/>
              <a:t>Iterative</a:t>
            </a:r>
            <a:r>
              <a:rPr lang="sk-SK" dirty="0"/>
              <a:t> </a:t>
            </a:r>
            <a:r>
              <a:rPr lang="sk-SK" dirty="0" err="1"/>
              <a:t>Transformations</a:t>
            </a:r>
            <a:r>
              <a:rPr lang="sk-SK" dirty="0"/>
              <a:t> </a:t>
            </a:r>
          </a:p>
          <a:p>
            <a:r>
              <a:rPr lang="sk-SK" dirty="0"/>
              <a:t>Autori sú K. Mani </a:t>
            </a:r>
            <a:r>
              <a:rPr lang="sk-SK" dirty="0" err="1"/>
              <a:t>Chandy</a:t>
            </a:r>
            <a:r>
              <a:rPr lang="sk-SK" dirty="0"/>
              <a:t> a </a:t>
            </a:r>
            <a:r>
              <a:rPr lang="sk-SK" dirty="0" err="1"/>
              <a:t>Jayadev</a:t>
            </a:r>
            <a:r>
              <a:rPr lang="sk-SK" dirty="0"/>
              <a:t> </a:t>
            </a:r>
            <a:r>
              <a:rPr lang="sk-SK" dirty="0" err="1"/>
              <a:t>Misra</a:t>
            </a:r>
            <a:r>
              <a:rPr lang="sk-SK" dirty="0"/>
              <a:t> z </a:t>
            </a:r>
            <a:r>
              <a:rPr lang="sk-SK" dirty="0" err="1"/>
              <a:t>University</a:t>
            </a:r>
            <a:r>
              <a:rPr lang="sk-SK" dirty="0"/>
              <a:t> of Texas </a:t>
            </a:r>
          </a:p>
          <a:p>
            <a:r>
              <a:rPr lang="sk-SK" dirty="0"/>
              <a:t>V knižke </a:t>
            </a:r>
            <a:r>
              <a:rPr lang="sk-SK" dirty="0" err="1"/>
              <a:t>Parallel</a:t>
            </a:r>
            <a:r>
              <a:rPr lang="sk-SK" dirty="0"/>
              <a:t> Program Design – A </a:t>
            </a:r>
            <a:r>
              <a:rPr lang="sk-SK" dirty="0" err="1"/>
              <a:t>Foundation</a:t>
            </a:r>
            <a:r>
              <a:rPr lang="sk-SK" dirty="0"/>
              <a:t> bol jazyk UNITY navrhnutý aj popísaný týmito autormi.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33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8AC3-2ABB-BA4D-86D8-B0B4D4E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črty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EEFB-6022-7D42-9E17-06C550A8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Nedeterminizmus</a:t>
            </a:r>
            <a:r>
              <a:rPr lang="sk-SK" dirty="0"/>
              <a:t> </a:t>
            </a:r>
          </a:p>
          <a:p>
            <a:r>
              <a:rPr lang="sk-SK" dirty="0"/>
              <a:t>Absencia </a:t>
            </a:r>
            <a:r>
              <a:rPr lang="sk-SK" dirty="0" err="1"/>
              <a:t>control-flow</a:t>
            </a:r>
            <a:r>
              <a:rPr lang="sk-SK" dirty="0"/>
              <a:t> </a:t>
            </a:r>
          </a:p>
          <a:p>
            <a:r>
              <a:rPr lang="sk-SK" dirty="0" err="1"/>
              <a:t>Synchrónnost</a:t>
            </a:r>
            <a:r>
              <a:rPr lang="sk-SK" dirty="0"/>
              <a:t>̌ a </a:t>
            </a:r>
            <a:r>
              <a:rPr lang="sk-SK" dirty="0" err="1"/>
              <a:t>asynchrónnost</a:t>
            </a:r>
            <a:r>
              <a:rPr lang="sk-SK" dirty="0"/>
              <a:t>̌ </a:t>
            </a:r>
          </a:p>
          <a:p>
            <a:r>
              <a:rPr lang="sk-SK" dirty="0"/>
              <a:t>Stavy a priradenia </a:t>
            </a:r>
          </a:p>
          <a:p>
            <a:r>
              <a:rPr lang="sk-SK" dirty="0"/>
              <a:t>Nekonečné vykonávanie</a:t>
            </a:r>
          </a:p>
        </p:txBody>
      </p:sp>
    </p:spTree>
    <p:extLst>
      <p:ext uri="{BB962C8B-B14F-4D97-AF65-F5344CB8AC3E}">
        <p14:creationId xmlns:p14="http://schemas.microsoft.com/office/powerpoint/2010/main" val="2838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1E4-88D1-B449-87F4-E1E22AE0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Štruktúra programov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9D1AE-0697-8044-A586-B5FE6A82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90688"/>
            <a:ext cx="9855200" cy="27813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457451-DE6D-5548-8289-3AB5BFDC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1"/>
            <a:ext cx="10515600" cy="1475871"/>
          </a:xfrm>
        </p:spPr>
        <p:txBody>
          <a:bodyPr>
            <a:normAutofit/>
          </a:bodyPr>
          <a:lstStyle/>
          <a:p>
            <a:r>
              <a:rPr lang="sk-SK" sz="2000" dirty="0"/>
              <a:t>Program-</a:t>
            </a:r>
            <a:r>
              <a:rPr lang="sk-SK" sz="2000" dirty="0" err="1"/>
              <a:t>name</a:t>
            </a:r>
            <a:r>
              <a:rPr lang="sk-SK" sz="2000" dirty="0"/>
              <a:t> je </a:t>
            </a:r>
            <a:r>
              <a:rPr lang="sk-SK" sz="2000" dirty="0" err="1"/>
              <a:t>ľubovoľny</a:t>
            </a:r>
            <a:r>
              <a:rPr lang="sk-SK" sz="2000" dirty="0"/>
              <a:t>́ </a:t>
            </a:r>
            <a:r>
              <a:rPr lang="sk-SK" sz="2000" dirty="0" err="1"/>
              <a:t>textovy</a:t>
            </a:r>
            <a:r>
              <a:rPr lang="sk-SK" sz="2000" dirty="0"/>
              <a:t>́ </a:t>
            </a:r>
            <a:r>
              <a:rPr lang="sk-SK" sz="2000" dirty="0" err="1"/>
              <a:t>reťazec</a:t>
            </a:r>
            <a:r>
              <a:rPr lang="sk-SK" sz="2000" dirty="0"/>
              <a:t>. </a:t>
            </a:r>
            <a:r>
              <a:rPr lang="sk-SK" sz="2000" dirty="0" err="1"/>
              <a:t>Kľúčove</a:t>
            </a:r>
            <a:r>
              <a:rPr lang="sk-SK" sz="2000" dirty="0"/>
              <a:t>́ slovo sekcie </a:t>
            </a:r>
            <a:r>
              <a:rPr lang="sk-SK" sz="2000" dirty="0" err="1"/>
              <a:t>môže</a:t>
            </a:r>
            <a:r>
              <a:rPr lang="sk-SK" sz="2000" dirty="0"/>
              <a:t> byť vynechané ak je </a:t>
            </a:r>
            <a:r>
              <a:rPr lang="sk-SK" sz="2000" dirty="0" err="1"/>
              <a:t>dana</a:t>
            </a:r>
            <a:r>
              <a:rPr lang="sk-SK" sz="2000" dirty="0"/>
              <a:t>́ sekcia </a:t>
            </a:r>
            <a:r>
              <a:rPr lang="sk-SK" sz="2000" dirty="0" err="1"/>
              <a:t>prázdna</a:t>
            </a:r>
            <a:r>
              <a:rPr lang="sk-SK" sz="2000" dirty="0"/>
              <a:t>.</a:t>
            </a:r>
            <a:br>
              <a:rPr lang="sk-SK" sz="2000" dirty="0"/>
            </a:b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057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83B-8DF5-1940-89AE-A62DCA6C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Declare-section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211-0B1B-7B47-8C7C-30B43239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Menuje premenné použité v programe a ich typy. </a:t>
            </a:r>
          </a:p>
          <a:p>
            <a:r>
              <a:rPr lang="sk-SK" dirty="0"/>
              <a:t>Podobné deklarovanie ako v Pascale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A0279-3422-DF42-A883-B986C1C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24" y="3359944"/>
            <a:ext cx="5321300" cy="12827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47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AB4-E85F-FB46-8A55-62E51D6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Always-section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F223-578E-1244-AB32-5E56C41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Toto je miesto kde sa </a:t>
            </a:r>
            <a:r>
              <a:rPr lang="sk-SK" dirty="0" err="1"/>
              <a:t>definuju</a:t>
            </a:r>
            <a:r>
              <a:rPr lang="sk-SK" dirty="0"/>
              <a:t>́ isté premenné ako funkcie </a:t>
            </a:r>
            <a:r>
              <a:rPr lang="sk-SK" dirty="0" err="1"/>
              <a:t>iných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Sekcia </a:t>
            </a:r>
            <a:r>
              <a:rPr lang="sk-SK" dirty="0" err="1"/>
              <a:t>always</a:t>
            </a:r>
            <a:r>
              <a:rPr lang="sk-SK" dirty="0"/>
              <a:t> nie je pre UNITY program nutne </a:t>
            </a:r>
            <a:r>
              <a:rPr lang="sk-SK" dirty="0" err="1"/>
              <a:t>potrebna</a:t>
            </a:r>
            <a:r>
              <a:rPr lang="sk-SK" dirty="0"/>
              <a:t>́.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22A4-5ADA-3B45-94E1-F0647040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88840"/>
            <a:ext cx="8216900" cy="12573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018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E16-F1C9-7D4E-98F6-26F6133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Initially-section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919BC-6A92-2745-BCF0-0CAEB015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k-SK" dirty="0" err="1"/>
              <a:t>Používa</a:t>
            </a:r>
            <a:r>
              <a:rPr lang="sk-SK" dirty="0"/>
              <a:t> sa na definovanie </a:t>
            </a:r>
            <a:r>
              <a:rPr lang="sk-SK" dirty="0" err="1"/>
              <a:t>počiatočných</a:t>
            </a:r>
            <a:r>
              <a:rPr lang="sk-SK" dirty="0"/>
              <a:t> hodnôt </a:t>
            </a:r>
            <a:r>
              <a:rPr lang="sk-SK" dirty="0" err="1"/>
              <a:t>niektorých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r>
              <a:rPr lang="sk-SK" dirty="0"/>
              <a:t>Premenné, </a:t>
            </a:r>
            <a:r>
              <a:rPr lang="sk-SK" dirty="0" err="1"/>
              <a:t>ktore</a:t>
            </a:r>
            <a:r>
              <a:rPr lang="sk-SK" dirty="0"/>
              <a:t>́ nie </a:t>
            </a:r>
            <a:r>
              <a:rPr lang="sk-SK" dirty="0" err="1"/>
              <a:t>su</a:t>
            </a:r>
            <a:r>
              <a:rPr lang="sk-SK" dirty="0"/>
              <a:t>́ inicializované </a:t>
            </a:r>
            <a:r>
              <a:rPr lang="sk-SK" dirty="0" err="1"/>
              <a:t>maju</a:t>
            </a:r>
            <a:r>
              <a:rPr lang="sk-SK" dirty="0"/>
              <a:t>́ </a:t>
            </a:r>
            <a:r>
              <a:rPr lang="sk-SK" dirty="0" err="1"/>
              <a:t>ľubovoľnu</a:t>
            </a:r>
            <a:r>
              <a:rPr lang="sk-SK" dirty="0"/>
              <a:t>́ </a:t>
            </a:r>
            <a:r>
              <a:rPr lang="sk-SK" dirty="0" err="1"/>
              <a:t>počiatočnu</a:t>
            </a:r>
            <a:r>
              <a:rPr lang="sk-SK" dirty="0"/>
              <a:t>́ hodnotu.</a:t>
            </a:r>
            <a:br>
              <a:rPr lang="sk-SK" dirty="0"/>
            </a:b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55171-A79C-274D-B74B-8D997C97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" y="4122645"/>
            <a:ext cx="9918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5E7E-2653-2647-A35E-C38A14A0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Assing-section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2718-AEE7-4D45-98AB-FD2DEB3B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850"/>
          </a:xfrm>
        </p:spPr>
        <p:txBody>
          <a:bodyPr/>
          <a:lstStyle/>
          <a:p>
            <a:r>
              <a:rPr lang="sk-SK" dirty="0"/>
              <a:t>Obsahuje </a:t>
            </a:r>
            <a:r>
              <a:rPr lang="sk-SK" dirty="0" err="1"/>
              <a:t>množinu</a:t>
            </a:r>
            <a:r>
              <a:rPr lang="sk-SK" dirty="0"/>
              <a:t> </a:t>
            </a:r>
            <a:r>
              <a:rPr lang="sk-SK" dirty="0" err="1"/>
              <a:t>priraďovacích</a:t>
            </a:r>
            <a:r>
              <a:rPr lang="sk-SK" dirty="0"/>
              <a:t> </a:t>
            </a:r>
            <a:r>
              <a:rPr lang="sk-SK" dirty="0" err="1"/>
              <a:t>príkazov</a:t>
            </a:r>
            <a:r>
              <a:rPr lang="sk-SK" dirty="0"/>
              <a:t> </a:t>
            </a:r>
          </a:p>
          <a:p>
            <a:r>
              <a:rPr lang="sk-SK" dirty="0" err="1"/>
              <a:t>Assignment</a:t>
            </a:r>
            <a:r>
              <a:rPr lang="sk-SK" dirty="0"/>
              <a:t> </a:t>
            </a:r>
            <a:r>
              <a:rPr lang="sk-SK" dirty="0" err="1"/>
              <a:t>statements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1DE7-24F1-3F4C-9AE3-520B6BB9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8" y="4025684"/>
            <a:ext cx="9956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5E14-78B6-C847-8C18-CA99C581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88" y="3130475"/>
            <a:ext cx="9969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72F8-F04D-3A47-9CD4-6DC58453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38" y="5039061"/>
            <a:ext cx="988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391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Verifikačný nástroj pre UNITY</vt:lpstr>
      <vt:lpstr>Cieľ</vt:lpstr>
      <vt:lpstr>UNITY</vt:lpstr>
      <vt:lpstr>Základné črty UNITY</vt:lpstr>
      <vt:lpstr>Štruktúra programov</vt:lpstr>
      <vt:lpstr>Declare-section</vt:lpstr>
      <vt:lpstr>Always-section</vt:lpstr>
      <vt:lpstr>Initially-section</vt:lpstr>
      <vt:lpstr>Assing-section</vt:lpstr>
      <vt:lpstr>Ukážka programu</vt:lpstr>
      <vt:lpstr>Plán práce</vt:lpstr>
      <vt:lpstr>Aplikácia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Verifikačný nástroj pre UNITY</dc:title>
  <dc:creator>Špaldoň Filip</dc:creator>
  <cp:lastModifiedBy>Špaldoň Filip</cp:lastModifiedBy>
  <cp:revision>24</cp:revision>
  <dcterms:created xsi:type="dcterms:W3CDTF">2018-05-16T13:59:12Z</dcterms:created>
  <dcterms:modified xsi:type="dcterms:W3CDTF">2019-01-20T17:12:38Z</dcterms:modified>
</cp:coreProperties>
</file>