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57" r:id="rId3"/>
    <p:sldId id="258" r:id="rId4"/>
    <p:sldId id="263" r:id="rId5"/>
    <p:sldId id="259" r:id="rId6"/>
    <p:sldId id="260" r:id="rId7"/>
    <p:sldId id="261" r:id="rId8"/>
    <p:sldId id="262" r:id="rId9"/>
  </p:sldIdLst>
  <p:sldSz cx="9144000" cy="5143500" type="screen16x9"/>
  <p:notesSz cx="6858000" cy="9144000"/>
  <p:embeddedFontLst>
    <p:embeddedFont>
      <p:font typeface="Merriweather" panose="00000500000000000000" pitchFamily="2" charset="0"/>
      <p:regular r:id="rId11"/>
      <p:bold r:id="rId12"/>
      <p:italic r:id="rId13"/>
      <p:boldItalic r:id="rId14"/>
    </p:embeddedFont>
    <p:embeddedFont>
      <p:font typeface="Poppins" panose="00000500000000000000" pitchFamily="2" charset="0"/>
      <p:regular r:id="rId15"/>
      <p:bold r:id="rId16"/>
      <p:italic r:id="rId17"/>
      <p:boldItalic r:id="rId18"/>
    </p:embeddedFont>
    <p:embeddedFont>
      <p:font typeface="Poppins SemiBold" panose="00000700000000000000" pitchFamily="2" charset="0"/>
      <p:regular r:id="rId19"/>
      <p:bold r:id="rId20"/>
      <p:italic r:id="rId21"/>
      <p:boldItalic r:id="rId22"/>
    </p:embeddedFont>
    <p:embeddedFont>
      <p:font typeface="Roboto" panose="02000000000000000000" pitchFamily="2" charset="0"/>
      <p:regular r:id="rId23"/>
      <p:bold r:id="rId24"/>
      <p:italic r:id="rId25"/>
      <p:boldItalic r:id="rId26"/>
    </p:embeddedFont>
    <p:embeddedFont>
      <p:font typeface="Roboto Black" panose="02000000000000000000" pitchFamily="2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0760" autoAdjust="0"/>
  </p:normalViewPr>
  <p:slideViewPr>
    <p:cSldViewPr snapToGrid="0">
      <p:cViewPr varScale="1">
        <p:scale>
          <a:sx n="84" d="100"/>
          <a:sy n="84" d="100"/>
        </p:scale>
        <p:origin x="994" y="4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font" Target="fonts/font14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font" Target="fonts/font13.fntdata"/><Relationship Id="rId28" Type="http://schemas.openxmlformats.org/officeDocument/2006/relationships/font" Target="fonts/font18.fntdata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Relationship Id="rId27" Type="http://schemas.openxmlformats.org/officeDocument/2006/relationships/font" Target="fonts/font1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20478535e1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20478535e1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1a7744a42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1a7744a42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dirty="0"/>
              <a:t>– Kurzvorstellung der gewählten Applikation und der darunter liegenden Technologie – Herangehensweise (Was? Wann?) – Tools → Genutzte Frameworks / Tools für die vorgegebenen Schritte kurz vorstellen – Probleme und deren Lösung, wenn Probleme vorhanden – Innovationen, wenn vorhanden – Demo (Pipelines) soweit möglich – TODO </a:t>
            </a: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>
          <a:extLst>
            <a:ext uri="{FF2B5EF4-FFF2-40B4-BE49-F238E27FC236}">
              <a16:creationId xmlns:a16="http://schemas.microsoft.com/office/drawing/2014/main" id="{FC5662CF-8EA6-CE20-88DE-01419320E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5fd806cf8c_0_16:notes">
            <a:extLst>
              <a:ext uri="{FF2B5EF4-FFF2-40B4-BE49-F238E27FC236}">
                <a16:creationId xmlns:a16="http://schemas.microsoft.com/office/drawing/2014/main" id="{6CD5AAD6-041B-BB78-C6B5-8FA0558870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5fd806cf8c_0_16:notes">
            <a:extLst>
              <a:ext uri="{FF2B5EF4-FFF2-40B4-BE49-F238E27FC236}">
                <a16:creationId xmlns:a16="http://schemas.microsoft.com/office/drawing/2014/main" id="{58E05848-DE3C-6D07-C23F-2A4724FF2A8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338834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6f9c57a1d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6f9c57a1d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1a7744a42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1a7744a42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1f51f0fc2_0_1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1f51f0fc2_0_1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6f9c57a1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6f9c57a1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 hasCustomPrompt="1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body" idx="2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subTitle" idx="1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body" idx="2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body" idx="1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/>
        </p:nvSpPr>
        <p:spPr>
          <a:xfrm>
            <a:off x="402600" y="540075"/>
            <a:ext cx="6905400" cy="203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-DE" sz="15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Modul Development </a:t>
            </a:r>
            <a:r>
              <a:rPr lang="de-DE" sz="1500" dirty="0" err="1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Operations</a:t>
            </a:r>
            <a:endParaRPr sz="35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3900" dirty="0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…</a:t>
            </a:r>
            <a:endParaRPr sz="3900" dirty="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65" name="Google Shape;65;p13"/>
          <p:cNvSpPr txBox="1"/>
          <p:nvPr/>
        </p:nvSpPr>
        <p:spPr>
          <a:xfrm>
            <a:off x="3942750" y="4006400"/>
            <a:ext cx="4787100" cy="7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07.07.2025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r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 Romeis, Finn</a:t>
            </a:r>
            <a:endParaRPr sz="2000" dirty="0">
              <a:solidFill>
                <a:schemeClr val="lt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pic>
        <p:nvPicPr>
          <p:cNvPr id="66" name="Google Shape;6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850" y="489000"/>
            <a:ext cx="2040852" cy="355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13" title="colorkit(1)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5012" y="489000"/>
            <a:ext cx="2044531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Agenda</a:t>
            </a:r>
            <a:endParaRPr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2</a:t>
            </a:fld>
            <a:endParaRPr/>
          </a:p>
        </p:txBody>
      </p:sp>
      <p:sp>
        <p:nvSpPr>
          <p:cNvPr id="74" name="Google Shape;74;p14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1005000" y="20230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6" name="Google Shape;76;p14"/>
          <p:cNvSpPr txBox="1"/>
          <p:nvPr/>
        </p:nvSpPr>
        <p:spPr>
          <a:xfrm>
            <a:off x="1553700" y="2100600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Einführung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7" name="Google Shape;77;p14"/>
          <p:cNvSpPr/>
          <p:nvPr/>
        </p:nvSpPr>
        <p:spPr>
          <a:xfrm>
            <a:off x="1005000" y="27138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2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78" name="Google Shape;78;p14"/>
          <p:cNvSpPr txBox="1"/>
          <p:nvPr/>
        </p:nvSpPr>
        <p:spPr>
          <a:xfrm>
            <a:off x="1553699" y="2801275"/>
            <a:ext cx="2269413" cy="3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Herangehensweise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9" name="Google Shape;79;p14"/>
          <p:cNvSpPr/>
          <p:nvPr/>
        </p:nvSpPr>
        <p:spPr>
          <a:xfrm>
            <a:off x="1005000" y="34047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3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0" name="Google Shape;80;p14"/>
          <p:cNvSpPr txBox="1"/>
          <p:nvPr/>
        </p:nvSpPr>
        <p:spPr>
          <a:xfrm>
            <a:off x="1553699" y="3482250"/>
            <a:ext cx="2863325" cy="383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Tools &amp; Frameworks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4"/>
          <p:cNvSpPr/>
          <p:nvPr/>
        </p:nvSpPr>
        <p:spPr>
          <a:xfrm>
            <a:off x="4417025" y="27138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5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2" name="Google Shape;82;p14"/>
          <p:cNvSpPr txBox="1"/>
          <p:nvPr/>
        </p:nvSpPr>
        <p:spPr>
          <a:xfrm>
            <a:off x="4965725" y="2788578"/>
            <a:ext cx="37785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Demo: Github Actions</a:t>
            </a:r>
            <a:endParaRPr sz="18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" name="Google Shape;83;p14"/>
          <p:cNvSpPr/>
          <p:nvPr/>
        </p:nvSpPr>
        <p:spPr>
          <a:xfrm>
            <a:off x="4417025" y="340470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6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4965725" y="3482250"/>
            <a:ext cx="1815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Ausblick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4417024" y="2023050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4</a:t>
            </a:r>
            <a:endParaRPr sz="2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4965724" y="2100600"/>
            <a:ext cx="2504544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Probleme &amp; Lösungen</a:t>
            </a:r>
            <a:endParaRPr sz="1600"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91" name="Google Shape;91;p14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Poppins SemiBold"/>
                <a:ea typeface="Poppins SemiBold"/>
                <a:cs typeface="Poppins SemiBold"/>
                <a:sym typeface="Poppins SemiBold"/>
              </a:rPr>
              <a:t>1. Einführung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3</a:t>
            </a:fld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</a:p>
        </p:txBody>
      </p:sp>
      <p:sp>
        <p:nvSpPr>
          <p:cNvPr id="99" name="Google Shape;99;p15"/>
          <p:cNvSpPr txBox="1"/>
          <p:nvPr/>
        </p:nvSpPr>
        <p:spPr>
          <a:xfrm>
            <a:off x="311725" y="1460875"/>
            <a:ext cx="852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Was?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Dummy App </a:t>
            </a:r>
          </a:p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Technolgie-Stack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Backend: Node.js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Frontend: React  (wo fastify?)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CI/CD: Github Actions</a:t>
            </a: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Containerisierung: Docker 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>
          <a:extLst>
            <a:ext uri="{FF2B5EF4-FFF2-40B4-BE49-F238E27FC236}">
              <a16:creationId xmlns:a16="http://schemas.microsoft.com/office/drawing/2014/main" id="{5FFB4E59-EE92-A158-5845-662F690C68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>
            <a:extLst>
              <a:ext uri="{FF2B5EF4-FFF2-40B4-BE49-F238E27FC236}">
                <a16:creationId xmlns:a16="http://schemas.microsoft.com/office/drawing/2014/main" id="{510D6363-CDB2-1FA7-B9D6-80CC65E9817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dirty="0">
                <a:latin typeface="Poppins SemiBold"/>
                <a:ea typeface="Poppins SemiBold"/>
                <a:cs typeface="Poppins SemiBold"/>
                <a:sym typeface="Poppins SemiBold"/>
              </a:rPr>
              <a:t>2. Herangehensweise</a:t>
            </a:r>
            <a:endParaRPr dirty="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97" name="Google Shape;97;p15">
            <a:extLst>
              <a:ext uri="{FF2B5EF4-FFF2-40B4-BE49-F238E27FC236}">
                <a16:creationId xmlns:a16="http://schemas.microsoft.com/office/drawing/2014/main" id="{A0E826DC-47FB-47C9-3996-485B0B48DF5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4</a:t>
            </a:fld>
            <a:endParaRPr/>
          </a:p>
        </p:txBody>
      </p:sp>
      <p:sp>
        <p:nvSpPr>
          <p:cNvPr id="98" name="Google Shape;98;p15">
            <a:extLst>
              <a:ext uri="{FF2B5EF4-FFF2-40B4-BE49-F238E27FC236}">
                <a16:creationId xmlns:a16="http://schemas.microsoft.com/office/drawing/2014/main" id="{B5043ED2-79C8-182E-E252-7C473C8882E2}"/>
              </a:ext>
            </a:extLst>
          </p:cNvPr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de-DE" sz="900" dirty="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</a:p>
        </p:txBody>
      </p:sp>
      <p:sp>
        <p:nvSpPr>
          <p:cNvPr id="99" name="Google Shape;99;p15">
            <a:extLst>
              <a:ext uri="{FF2B5EF4-FFF2-40B4-BE49-F238E27FC236}">
                <a16:creationId xmlns:a16="http://schemas.microsoft.com/office/drawing/2014/main" id="{6EB5DD61-33CD-2921-2BE4-F7DE771E8380}"/>
              </a:ext>
            </a:extLst>
          </p:cNvPr>
          <p:cNvSpPr txBox="1"/>
          <p:nvPr/>
        </p:nvSpPr>
        <p:spPr>
          <a:xfrm>
            <a:off x="311725" y="1460875"/>
            <a:ext cx="8520600" cy="320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>
              <a:lnSpc>
                <a:spcPct val="200000"/>
              </a:lnSpc>
            </a:pPr>
            <a:r>
              <a:rPr lang="de-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https://chatgpt.com/c/685915fd-ec10-8008-9ebb-f95c62eadc66</a:t>
            </a:r>
            <a:endParaRPr dirty="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0" name="Google Shape;100;p15">
            <a:extLst>
              <a:ext uri="{FF2B5EF4-FFF2-40B4-BE49-F238E27FC236}">
                <a16:creationId xmlns:a16="http://schemas.microsoft.com/office/drawing/2014/main" id="{63C320B5-4835-787F-F2C1-6EE89CB462A4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467782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6"/>
          <p:cNvSpPr txBox="1">
            <a:spLocks noGrp="1"/>
          </p:cNvSpPr>
          <p:nvPr>
            <p:ph type="title"/>
          </p:nvPr>
        </p:nvSpPr>
        <p:spPr>
          <a:xfrm>
            <a:off x="311750" y="394750"/>
            <a:ext cx="7880400" cy="414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6000" b="1">
                <a:latin typeface="Poppins"/>
                <a:ea typeface="Poppins"/>
                <a:cs typeface="Poppins"/>
                <a:sym typeface="Poppins"/>
              </a:rPr>
              <a:t>Titel</a:t>
            </a:r>
            <a:endParaRPr sz="6000"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6000">
              <a:latin typeface="Poppins SemiBold"/>
              <a:ea typeface="Poppins SemiBold"/>
              <a:cs typeface="Poppins SemiBold"/>
              <a:sym typeface="Poppins SemiBo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de" sz="4800">
                <a:latin typeface="Poppins SemiBold"/>
                <a:ea typeface="Poppins SemiBold"/>
                <a:cs typeface="Poppins SemiBold"/>
                <a:sym typeface="Poppins SemiBold"/>
              </a:rPr>
              <a:t>Beschreibung</a:t>
            </a:r>
            <a:endParaRPr sz="4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06" name="Google Shape;106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5</a:t>
            </a:fld>
            <a:endParaRPr/>
          </a:p>
        </p:txBody>
      </p:sp>
      <p:cxnSp>
        <p:nvCxnSpPr>
          <p:cNvPr id="107" name="Google Shape;107;p16"/>
          <p:cNvCxnSpPr/>
          <p:nvPr/>
        </p:nvCxnSpPr>
        <p:spPr>
          <a:xfrm>
            <a:off x="304975" y="1835100"/>
            <a:ext cx="55158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8" name="Google Shape;108;p16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6</a:t>
            </a:fld>
            <a:endParaRPr/>
          </a:p>
        </p:txBody>
      </p:sp>
      <p:sp>
        <p:nvSpPr>
          <p:cNvPr id="114" name="Google Shape;114;p17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Romeis (2025)</a:t>
            </a:r>
            <a:endParaRPr sz="9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5" name="Google Shape;115;p17"/>
          <p:cNvSpPr txBox="1"/>
          <p:nvPr/>
        </p:nvSpPr>
        <p:spPr>
          <a:xfrm>
            <a:off x="1576171" y="2078100"/>
            <a:ext cx="5991657" cy="98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DE" sz="3000" dirty="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Danke für eure Aufmerksamkeit!</a:t>
            </a:r>
            <a:endParaRPr sz="3000" dirty="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dirty="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Gibt es Fragen oder Anmerkungen?</a:t>
            </a:r>
            <a:endParaRPr sz="1600" dirty="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>
                <a:solidFill>
                  <a:schemeClr val="lt1"/>
                </a:solidFill>
              </a:rPr>
              <a:t>7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21" name="Google Shape;121;p18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Gerasch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22" name="Google Shape;122;p18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18"/>
          <p:cNvSpPr txBox="1">
            <a:spLocks noGrp="1"/>
          </p:cNvSpPr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800">
                <a:latin typeface="Poppins SemiBold"/>
                <a:ea typeface="Poppins SemiBold"/>
                <a:cs typeface="Poppins SemiBold"/>
                <a:sym typeface="Poppins SemiBold"/>
              </a:rPr>
              <a:t>Additional Sources</a:t>
            </a:r>
            <a:endParaRPr sz="2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24" name="Google Shape;124;p18"/>
          <p:cNvSpPr txBox="1"/>
          <p:nvPr/>
        </p:nvSpPr>
        <p:spPr>
          <a:xfrm>
            <a:off x="311725" y="1460875"/>
            <a:ext cx="8520600" cy="355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Links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de"/>
              <a:t>8</a:t>
            </a:fld>
            <a:endParaRPr/>
          </a:p>
        </p:txBody>
      </p:sp>
      <p:sp>
        <p:nvSpPr>
          <p:cNvPr id="130" name="Google Shape;130;p19"/>
          <p:cNvSpPr txBox="1"/>
          <p:nvPr/>
        </p:nvSpPr>
        <p:spPr>
          <a:xfrm>
            <a:off x="7769225" y="4700275"/>
            <a:ext cx="975000" cy="31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9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Gerasch (2025)</a:t>
            </a:r>
            <a:endParaRPr sz="9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1" name="Google Shape;131;p19"/>
          <p:cNvPicPr preferRelativeResize="0"/>
          <p:nvPr/>
        </p:nvPicPr>
        <p:blipFill rotWithShape="1">
          <a:blip r:embed="rId3">
            <a:alphaModFix/>
          </a:blip>
          <a:srcRect r="46193"/>
          <a:stretch/>
        </p:blipFill>
        <p:spPr>
          <a:xfrm>
            <a:off x="7707650" y="423050"/>
            <a:ext cx="1098127" cy="355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19"/>
          <p:cNvSpPr txBox="1">
            <a:spLocks noGrp="1"/>
          </p:cNvSpPr>
          <p:nvPr>
            <p:ph type="title"/>
          </p:nvPr>
        </p:nvSpPr>
        <p:spPr>
          <a:xfrm>
            <a:off x="311300" y="500925"/>
            <a:ext cx="4070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latin typeface="Poppins SemiBold"/>
                <a:ea typeface="Poppins SemiBold"/>
                <a:cs typeface="Poppins SemiBold"/>
                <a:sym typeface="Poppins SemiBold"/>
              </a:rPr>
              <a:t>Überschrift</a:t>
            </a:r>
            <a:endParaRPr sz="2800"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3" name="Google Shape;133;p19"/>
          <p:cNvSpPr txBox="1"/>
          <p:nvPr/>
        </p:nvSpPr>
        <p:spPr>
          <a:xfrm>
            <a:off x="311725" y="1460875"/>
            <a:ext cx="3870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Überschrift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4" name="Google Shape;134;p19"/>
          <p:cNvSpPr txBox="1">
            <a:spLocks noGrp="1"/>
          </p:cNvSpPr>
          <p:nvPr>
            <p:ph type="title"/>
          </p:nvPr>
        </p:nvSpPr>
        <p:spPr>
          <a:xfrm>
            <a:off x="4817525" y="500925"/>
            <a:ext cx="4070400" cy="68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>
                <a:solidFill>
                  <a:schemeClr val="dk1"/>
                </a:solidFill>
                <a:latin typeface="Poppins SemiBold"/>
                <a:ea typeface="Poppins SemiBold"/>
                <a:cs typeface="Poppins SemiBold"/>
                <a:sym typeface="Poppins SemiBold"/>
              </a:rPr>
              <a:t>Überschrift</a:t>
            </a:r>
            <a:endParaRPr sz="2800">
              <a:solidFill>
                <a:schemeClr val="dk1"/>
              </a:solidFill>
              <a:latin typeface="Poppins SemiBold"/>
              <a:ea typeface="Poppins SemiBold"/>
              <a:cs typeface="Poppins SemiBold"/>
              <a:sym typeface="Poppins SemiBold"/>
            </a:endParaRPr>
          </a:p>
        </p:txBody>
      </p:sp>
      <p:sp>
        <p:nvSpPr>
          <p:cNvPr id="135" name="Google Shape;135;p19"/>
          <p:cNvSpPr txBox="1"/>
          <p:nvPr/>
        </p:nvSpPr>
        <p:spPr>
          <a:xfrm>
            <a:off x="4845825" y="1460875"/>
            <a:ext cx="3870300" cy="9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de" sz="1600" b="1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Überschrift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marL="457200" lvl="0" indent="-3175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</a:pPr>
            <a:r>
              <a:rPr lang="de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9"/>
          <p:cNvCxnSpPr/>
          <p:nvPr/>
        </p:nvCxnSpPr>
        <p:spPr>
          <a:xfrm>
            <a:off x="385275" y="2571750"/>
            <a:ext cx="37227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7" name="Google Shape;137;p19"/>
          <p:cNvCxnSpPr/>
          <p:nvPr/>
        </p:nvCxnSpPr>
        <p:spPr>
          <a:xfrm>
            <a:off x="4919625" y="2571750"/>
            <a:ext cx="3722700" cy="0"/>
          </a:xfrm>
          <a:prstGeom prst="straightConnector1">
            <a:avLst/>
          </a:prstGeom>
          <a:noFill/>
          <a:ln w="19050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38" name="Google Shape;138;p19"/>
          <p:cNvSpPr/>
          <p:nvPr/>
        </p:nvSpPr>
        <p:spPr>
          <a:xfrm>
            <a:off x="385275" y="28935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dk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dk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39" name="Google Shape;139;p19"/>
          <p:cNvSpPr txBox="1"/>
          <p:nvPr/>
        </p:nvSpPr>
        <p:spPr>
          <a:xfrm>
            <a:off x="933975" y="297112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0" name="Google Shape;140;p19"/>
          <p:cNvSpPr/>
          <p:nvPr/>
        </p:nvSpPr>
        <p:spPr>
          <a:xfrm>
            <a:off x="4919625" y="2893575"/>
            <a:ext cx="548700" cy="54870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2000">
                <a:solidFill>
                  <a:schemeClr val="lt1"/>
                </a:solidFill>
                <a:latin typeface="Roboto Black"/>
                <a:ea typeface="Roboto Black"/>
                <a:cs typeface="Roboto Black"/>
                <a:sym typeface="Roboto Black"/>
              </a:rPr>
              <a:t>1</a:t>
            </a:r>
            <a:endParaRPr sz="2000">
              <a:solidFill>
                <a:schemeClr val="lt1"/>
              </a:solidFill>
              <a:latin typeface="Roboto Black"/>
              <a:ea typeface="Roboto Black"/>
              <a:cs typeface="Roboto Black"/>
              <a:sym typeface="Roboto Black"/>
            </a:endParaRPr>
          </a:p>
        </p:txBody>
      </p:sp>
      <p:sp>
        <p:nvSpPr>
          <p:cNvPr id="141" name="Google Shape;141;p19"/>
          <p:cNvSpPr txBox="1"/>
          <p:nvPr/>
        </p:nvSpPr>
        <p:spPr>
          <a:xfrm>
            <a:off x="5468325" y="2971125"/>
            <a:ext cx="19440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Text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184</Words>
  <Application>Microsoft Office PowerPoint</Application>
  <PresentationFormat>Bildschirmpräsentation (16:9)</PresentationFormat>
  <Paragraphs>59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5" baseType="lpstr">
      <vt:lpstr>Poppins SemiBold</vt:lpstr>
      <vt:lpstr>Roboto Black</vt:lpstr>
      <vt:lpstr>Arial</vt:lpstr>
      <vt:lpstr>Poppins</vt:lpstr>
      <vt:lpstr>Roboto</vt:lpstr>
      <vt:lpstr>Merriweather</vt:lpstr>
      <vt:lpstr>Paradigm</vt:lpstr>
      <vt:lpstr>PowerPoint-Präsentation</vt:lpstr>
      <vt:lpstr>Agenda</vt:lpstr>
      <vt:lpstr>1. Einführung</vt:lpstr>
      <vt:lpstr>2. Herangehensweise</vt:lpstr>
      <vt:lpstr>Titel  Beschreibung</vt:lpstr>
      <vt:lpstr>PowerPoint-Präsentation</vt:lpstr>
      <vt:lpstr>Additional Sources</vt:lpstr>
      <vt:lpstr>Überschrift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Finn Romeis</dc:creator>
  <cp:lastModifiedBy>Finn Romeis</cp:lastModifiedBy>
  <cp:revision>2</cp:revision>
  <dcterms:modified xsi:type="dcterms:W3CDTF">2025-06-23T09:04:47Z</dcterms:modified>
</cp:coreProperties>
</file>