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3" r:id="rId5"/>
    <p:sldId id="269" r:id="rId6"/>
    <p:sldId id="264" r:id="rId7"/>
    <p:sldId id="265" r:id="rId8"/>
    <p:sldId id="266" r:id="rId9"/>
    <p:sldId id="267" r:id="rId10"/>
    <p:sldId id="268" r:id="rId11"/>
    <p:sldId id="272" r:id="rId12"/>
    <p:sldId id="270" r:id="rId13"/>
    <p:sldId id="271" r:id="rId14"/>
    <p:sldId id="260" r:id="rId15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7"/>
      <p:bold r:id="rId18"/>
      <p:italic r:id="rId19"/>
      <p:boldItalic r:id="rId20"/>
    </p:embeddedFont>
    <p:embeddedFont>
      <p:font typeface="Poppins SemiBold" panose="00000700000000000000" pitchFamily="2" charset="0"/>
      <p:regular r:id="rId21"/>
      <p:bold r:id="rId22"/>
      <p:italic r:id="rId23"/>
      <p:boldItalic r:id="rId24"/>
    </p:embeddedFont>
    <p:embeddedFont>
      <p:font typeface="Roboto" panose="02000000000000000000" pitchFamily="2" charset="0"/>
      <p:regular r:id="rId25"/>
      <p:bold r:id="rId26"/>
      <p:italic r:id="rId27"/>
      <p:boldItalic r:id="rId28"/>
    </p:embeddedFont>
    <p:embeddedFont>
      <p:font typeface="Roboto Black" panose="02000000000000000000" pitchFamily="2" charset="0"/>
      <p:bold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60" autoAdjust="0"/>
  </p:normalViewPr>
  <p:slideViewPr>
    <p:cSldViewPr snapToGrid="0">
      <p:cViewPr>
        <p:scale>
          <a:sx n="68" d="100"/>
          <a:sy n="68" d="100"/>
        </p:scale>
        <p:origin x="41" y="6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478535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478535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a7744a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a7744a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– Kurzvorstellung der gewählten Applikation und der darunter liegenden Technologie – Herangehensweise (Was? Wann?) – Tools → Genutzte Frameworks / Tools für die vorgegebenen Schritte kurz vorstellen – Probleme und deren Lösung, wenn Probleme vorhanden – Innovationen, wenn vorhanden – Demo (Pipelines) soweit möglich – TODO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C5662CF-8EA6-CE20-88DE-01419320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>
            <a:extLst>
              <a:ext uri="{FF2B5EF4-FFF2-40B4-BE49-F238E27FC236}">
                <a16:creationId xmlns:a16="http://schemas.microsoft.com/office/drawing/2014/main" id="{6CD5AAD6-041B-BB78-C6B5-8FA055887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>
            <a:extLst>
              <a:ext uri="{FF2B5EF4-FFF2-40B4-BE49-F238E27FC236}">
                <a16:creationId xmlns:a16="http://schemas.microsoft.com/office/drawing/2014/main" id="{58E05848-DE3C-6D07-C23F-2A4724FF2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38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4FBB595-F84B-A434-E949-F09D457DA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>
            <a:extLst>
              <a:ext uri="{FF2B5EF4-FFF2-40B4-BE49-F238E27FC236}">
                <a16:creationId xmlns:a16="http://schemas.microsoft.com/office/drawing/2014/main" id="{78EF0750-0A9A-C9C2-499B-E8546D2DAF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>
            <a:extLst>
              <a:ext uri="{FF2B5EF4-FFF2-40B4-BE49-F238E27FC236}">
                <a16:creationId xmlns:a16="http://schemas.microsoft.com/office/drawing/2014/main" id="{A0F1CF65-E298-76C0-E6C0-57FB82B8A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51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CF908FE-402E-A3FE-22CA-294971C94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>
            <a:extLst>
              <a:ext uri="{FF2B5EF4-FFF2-40B4-BE49-F238E27FC236}">
                <a16:creationId xmlns:a16="http://schemas.microsoft.com/office/drawing/2014/main" id="{7C30C068-ED66-86F3-567E-379C9BBCFA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>
            <a:extLst>
              <a:ext uri="{FF2B5EF4-FFF2-40B4-BE49-F238E27FC236}">
                <a16:creationId xmlns:a16="http://schemas.microsoft.com/office/drawing/2014/main" id="{0FAC074A-7B30-F603-D572-A5DF4CB400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969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2192697-87E1-05E7-2FA1-77BDDD7C5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>
            <a:extLst>
              <a:ext uri="{FF2B5EF4-FFF2-40B4-BE49-F238E27FC236}">
                <a16:creationId xmlns:a16="http://schemas.microsoft.com/office/drawing/2014/main" id="{FC101610-B3FD-6C29-22B9-C3580D0388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>
            <a:extLst>
              <a:ext uri="{FF2B5EF4-FFF2-40B4-BE49-F238E27FC236}">
                <a16:creationId xmlns:a16="http://schemas.microsoft.com/office/drawing/2014/main" id="{7B99195D-0BEA-6D8F-A9E7-00388473A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5597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D6DA320-1995-6C56-8C30-75AD486AE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>
            <a:extLst>
              <a:ext uri="{FF2B5EF4-FFF2-40B4-BE49-F238E27FC236}">
                <a16:creationId xmlns:a16="http://schemas.microsoft.com/office/drawing/2014/main" id="{BC6E5EFB-F9EF-F0FE-B33A-A616B92706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>
            <a:extLst>
              <a:ext uri="{FF2B5EF4-FFF2-40B4-BE49-F238E27FC236}">
                <a16:creationId xmlns:a16="http://schemas.microsoft.com/office/drawing/2014/main" id="{4FEE5F21-7200-DDDE-99A3-3AE558D3AD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525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402600" y="540075"/>
            <a:ext cx="69054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Modul Development </a:t>
            </a:r>
            <a:r>
              <a:rPr lang="de-DE" sz="15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Operations</a:t>
            </a:r>
            <a:endParaRPr sz="3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9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DevOps-Task-Manager</a:t>
            </a:r>
            <a:endParaRPr sz="39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42750" y="4006400"/>
            <a:ext cx="4787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07.07.2025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Finn Romeis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489000"/>
            <a:ext cx="2040852" cy="3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 title="colorkit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2" y="489000"/>
            <a:ext cx="2044531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C4D2D-BC4C-F455-3431-28695F1F7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45979BC-DEE8-D10F-63B3-2739B6EFF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2907B5-9080-88EB-5755-8107D7CD7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7" y="-18599972"/>
            <a:ext cx="6056534" cy="21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63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707BDC40-D13B-68F7-FDB7-0B62023A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2C59CDF1-DED1-40C8-0D84-DFB330CABC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11</a:t>
            </a:fld>
            <a:endParaRPr/>
          </a:p>
        </p:txBody>
      </p:sp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2957E3CF-5995-11AF-09E2-4C09BBE46EEE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A7472943-06AF-B520-391D-34CF6B5E3350}"/>
              </a:ext>
            </a:extLst>
          </p:cNvPr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 Probleme &amp; Lösungen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696748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69AC51A9-6043-4D39-D146-E4717CC65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4F79DD7A-49D3-B1DC-2F59-88E1C8E0DD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12</a:t>
            </a:fld>
            <a:endParaRPr/>
          </a:p>
        </p:txBody>
      </p:sp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1BF6D8D2-246E-6F45-D5ED-12AC031C0EC9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82C80760-E349-BD24-0CB1-0E0204E3A062}"/>
              </a:ext>
            </a:extLst>
          </p:cNvPr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5 Demo: </a:t>
            </a:r>
            <a:r>
              <a:rPr lang="de-DE" sz="3000" dirty="0" err="1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Github</a:t>
            </a: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 Actions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1575811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29EDB160-160B-AFCF-41DB-6242718AC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15DF0D2D-97B6-3202-0BDD-12D7C7C0C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Poppins SemiBold"/>
                <a:ea typeface="Poppins SemiBold"/>
                <a:cs typeface="Poppins SemiBold"/>
                <a:sym typeface="Poppins SemiBold"/>
              </a:rPr>
              <a:t>6. Ausblick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568DE05F-7B6F-0F2A-3150-6B14289C78B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13</a:t>
            </a:fld>
            <a:endParaRPr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11FC3DC7-17A0-4A10-F750-554CB612CC6D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3642F997-FDB6-25E3-85C7-AEE54C5BD093}"/>
              </a:ext>
            </a:extLst>
          </p:cNvPr>
          <p:cNvSpPr txBox="1"/>
          <p:nvPr/>
        </p:nvSpPr>
        <p:spPr>
          <a:xfrm>
            <a:off x="311725" y="1460875"/>
            <a:ext cx="3438154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de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TODO:</a:t>
            </a:r>
            <a:b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Unit-Tests von Dummy-Logik</a:t>
            </a:r>
          </a:p>
          <a:p>
            <a:pPr lvl="0">
              <a:lnSpc>
                <a:spcPct val="150000"/>
              </a:lnSpc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=&gt; </a:t>
            </a:r>
            <a:r>
              <a:rPr lang="de-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</a:t>
            </a: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anach Abgabe!</a:t>
            </a:r>
          </a:p>
        </p:txBody>
      </p:sp>
      <p:pic>
        <p:nvPicPr>
          <p:cNvPr id="100" name="Google Shape;100;p15">
            <a:extLst>
              <a:ext uri="{FF2B5EF4-FFF2-40B4-BE49-F238E27FC236}">
                <a16:creationId xmlns:a16="http://schemas.microsoft.com/office/drawing/2014/main" id="{A7AD15F9-CC43-CA60-7392-829ECB8B38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52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14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Danke für eure Aufmerksamkeit!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Gibt es Fragen oder Anmerkungen?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005000" y="20230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553700" y="2100600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Einführung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05000" y="27138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553699" y="2801275"/>
            <a:ext cx="2269413" cy="3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Herangehensweise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005000" y="34047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53699" y="3482250"/>
            <a:ext cx="2863325" cy="3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Überblick Pipelines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417025" y="27138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965725" y="2788578"/>
            <a:ext cx="37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Demo: Github Actions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417025" y="34047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6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65725" y="3482250"/>
            <a:ext cx="181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Ausblick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417024" y="20230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965724" y="2100600"/>
            <a:ext cx="25045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Probleme &amp; Lösungen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Poppins SemiBold"/>
                <a:ea typeface="Poppins SemiBold"/>
                <a:cs typeface="Poppins SemiBold"/>
                <a:sym typeface="Poppins SemiBold"/>
              </a:rPr>
              <a:t>1. Einführung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</a:p>
        </p:txBody>
      </p:sp>
      <p:sp>
        <p:nvSpPr>
          <p:cNvPr id="99" name="Google Shape;99;p15"/>
          <p:cNvSpPr txBox="1"/>
          <p:nvPr/>
        </p:nvSpPr>
        <p:spPr>
          <a:xfrm>
            <a:off x="311725" y="1460875"/>
            <a:ext cx="3438154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Was?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Dummy App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Technolgie-Stack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Backend: Fastify (Node.js)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Frontend: React 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CI/CD: Github Actions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Containerisierung: Docker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FFB4E59-EE92-A158-5845-662F690C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10D6363-CDB2-1FA7-B9D6-80CC65E98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Poppins SemiBold"/>
                <a:ea typeface="Poppins SemiBold"/>
                <a:cs typeface="Poppins SemiBold"/>
                <a:sym typeface="Poppins SemiBold"/>
              </a:rPr>
              <a:t>2. Herangehensweise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A0E826DC-47FB-47C9-3996-485B0B48DF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5043ED2-79C8-182E-E252-7C473C8882E2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6EB5DD61-33CD-2921-2BE4-F7DE771E8380}"/>
              </a:ext>
            </a:extLst>
          </p:cNvPr>
          <p:cNvSpPr txBox="1"/>
          <p:nvPr/>
        </p:nvSpPr>
        <p:spPr>
          <a:xfrm>
            <a:off x="311725" y="1460875"/>
            <a:ext cx="852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>
            <a:extLst>
              <a:ext uri="{FF2B5EF4-FFF2-40B4-BE49-F238E27FC236}">
                <a16:creationId xmlns:a16="http://schemas.microsoft.com/office/drawing/2014/main" id="{63C320B5-4835-787F-F2C1-6EE89CB462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rafik 2" descr="Ein Bild, das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71426C10-60BE-6974-41F7-F4B554AB2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35" y="3375087"/>
            <a:ext cx="5941352" cy="1267488"/>
          </a:xfrm>
          <a:prstGeom prst="rect">
            <a:avLst/>
          </a:prstGeom>
        </p:spPr>
      </p:pic>
      <p:sp>
        <p:nvSpPr>
          <p:cNvPr id="4" name="Google Shape;99;p15">
            <a:extLst>
              <a:ext uri="{FF2B5EF4-FFF2-40B4-BE49-F238E27FC236}">
                <a16:creationId xmlns:a16="http://schemas.microsoft.com/office/drawing/2014/main" id="{843E8642-5A50-0EB5-ECAA-F72A8394B760}"/>
              </a:ext>
            </a:extLst>
          </p:cNvPr>
          <p:cNvSpPr txBox="1"/>
          <p:nvPr/>
        </p:nvSpPr>
        <p:spPr>
          <a:xfrm>
            <a:off x="605340" y="2069017"/>
            <a:ext cx="1953301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Projektstruktur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C5FBE40-9687-4972-1928-A46A30B7EF50}"/>
              </a:ext>
            </a:extLst>
          </p:cNvPr>
          <p:cNvCxnSpPr>
            <a:cxnSpLocks/>
          </p:cNvCxnSpPr>
          <p:nvPr/>
        </p:nvCxnSpPr>
        <p:spPr>
          <a:xfrm>
            <a:off x="677485" y="2692859"/>
            <a:ext cx="700347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Google Shape;99;p15">
            <a:extLst>
              <a:ext uri="{FF2B5EF4-FFF2-40B4-BE49-F238E27FC236}">
                <a16:creationId xmlns:a16="http://schemas.microsoft.com/office/drawing/2014/main" id="{7EA57A86-39CD-8DE5-AFEC-CC93DCA84E3D}"/>
              </a:ext>
            </a:extLst>
          </p:cNvPr>
          <p:cNvSpPr txBox="1"/>
          <p:nvPr/>
        </p:nvSpPr>
        <p:spPr>
          <a:xfrm>
            <a:off x="1181022" y="2446131"/>
            <a:ext cx="1953301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Containerisierung</a:t>
            </a:r>
          </a:p>
        </p:txBody>
      </p:sp>
      <p:sp>
        <p:nvSpPr>
          <p:cNvPr id="9" name="Google Shape;99;p15">
            <a:extLst>
              <a:ext uri="{FF2B5EF4-FFF2-40B4-BE49-F238E27FC236}">
                <a16:creationId xmlns:a16="http://schemas.microsoft.com/office/drawing/2014/main" id="{B62488D6-2A5C-0C54-5646-5BFA8E12904A}"/>
              </a:ext>
            </a:extLst>
          </p:cNvPr>
          <p:cNvSpPr txBox="1"/>
          <p:nvPr/>
        </p:nvSpPr>
        <p:spPr>
          <a:xfrm>
            <a:off x="2365594" y="1806852"/>
            <a:ext cx="2466365" cy="149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 mit Build/Test/Lint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SonarQube-Integration</a:t>
            </a:r>
          </a:p>
        </p:txBody>
      </p:sp>
      <p:sp>
        <p:nvSpPr>
          <p:cNvPr id="10" name="Google Shape;99;p15">
            <a:extLst>
              <a:ext uri="{FF2B5EF4-FFF2-40B4-BE49-F238E27FC236}">
                <a16:creationId xmlns:a16="http://schemas.microsoft.com/office/drawing/2014/main" id="{855C8BB0-709B-BBB6-9F3A-19B787D19EA9}"/>
              </a:ext>
            </a:extLst>
          </p:cNvPr>
          <p:cNvSpPr txBox="1"/>
          <p:nvPr/>
        </p:nvSpPr>
        <p:spPr>
          <a:xfrm>
            <a:off x="3743213" y="2537226"/>
            <a:ext cx="1953301" cy="993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Versionierung + Deployment </a:t>
            </a:r>
          </a:p>
        </p:txBody>
      </p:sp>
      <p:sp>
        <p:nvSpPr>
          <p:cNvPr id="11" name="Google Shape;99;p15">
            <a:extLst>
              <a:ext uri="{FF2B5EF4-FFF2-40B4-BE49-F238E27FC236}">
                <a16:creationId xmlns:a16="http://schemas.microsoft.com/office/drawing/2014/main" id="{E60E625E-E3F0-E4D9-E5A6-EF6D2226D7BD}"/>
              </a:ext>
            </a:extLst>
          </p:cNvPr>
          <p:cNvSpPr txBox="1"/>
          <p:nvPr/>
        </p:nvSpPr>
        <p:spPr>
          <a:xfrm>
            <a:off x="5490884" y="1806852"/>
            <a:ext cx="2985400" cy="104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TODO:</a:t>
            </a:r>
            <a:b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Unit-Tests von Dummy-Logik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310CE466-C4B4-39B0-7285-D990A5BC689A}"/>
              </a:ext>
            </a:extLst>
          </p:cNvPr>
          <p:cNvCxnSpPr>
            <a:cxnSpLocks/>
          </p:cNvCxnSpPr>
          <p:nvPr/>
        </p:nvCxnSpPr>
        <p:spPr>
          <a:xfrm>
            <a:off x="5490884" y="1460875"/>
            <a:ext cx="44308" cy="3202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677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5CD826C9-081C-7173-5C62-B5135B8F1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>
            <a:extLst>
              <a:ext uri="{FF2B5EF4-FFF2-40B4-BE49-F238E27FC236}">
                <a16:creationId xmlns:a16="http://schemas.microsoft.com/office/drawing/2014/main" id="{C227E9B7-E42A-8D4D-07DA-587CD1B8B7F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sp>
        <p:nvSpPr>
          <p:cNvPr id="114" name="Google Shape;114;p17">
            <a:extLst>
              <a:ext uri="{FF2B5EF4-FFF2-40B4-BE49-F238E27FC236}">
                <a16:creationId xmlns:a16="http://schemas.microsoft.com/office/drawing/2014/main" id="{562A7D4E-0C65-D095-BC3C-732C264C42B8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>
            <a:extLst>
              <a:ext uri="{FF2B5EF4-FFF2-40B4-BE49-F238E27FC236}">
                <a16:creationId xmlns:a16="http://schemas.microsoft.com/office/drawing/2014/main" id="{9CCD09F0-0BB7-7266-A696-9C233ECBC211}"/>
              </a:ext>
            </a:extLst>
          </p:cNvPr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 Überblick Pipelines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  <p:extLst>
      <p:ext uri="{BB962C8B-B14F-4D97-AF65-F5344CB8AC3E}">
        <p14:creationId xmlns:p14="http://schemas.microsoft.com/office/powerpoint/2010/main" val="998214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E3925D6-B0F3-5626-B112-30BCB1E351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7EC15EC5-5CAA-1865-903C-13FA80EF0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7" y="0"/>
            <a:ext cx="6056534" cy="21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80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596A9-BC7D-5143-A396-BB4E123ED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609EBCB-36EF-90DC-2C93-C0E7B05D87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E8833CB-A7D3-5C58-F5AE-66EB64C6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7" y="-4927002"/>
            <a:ext cx="6056534" cy="21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578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16A36-8C47-0B23-34C7-A17DF2E22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46F8251-75C4-89A3-9F19-B7BF2935443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EF7F242-665A-DABA-4E5A-A5CF6BC00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7" y="-9918551"/>
            <a:ext cx="6056534" cy="21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328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6E1F42-800B-57F5-23C9-AB1E14B07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A90A9F1-B11C-EAC2-2952-5E79652C3B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58F80A0-1827-E861-D64E-7557CA247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47" y="-15114495"/>
            <a:ext cx="6056534" cy="2194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44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Bildschirmpräsentation (16:9)</PresentationFormat>
  <Paragraphs>57</Paragraphs>
  <Slides>14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Roboto</vt:lpstr>
      <vt:lpstr>Arial</vt:lpstr>
      <vt:lpstr>Poppins SemiBold</vt:lpstr>
      <vt:lpstr>Merriweather</vt:lpstr>
      <vt:lpstr>Roboto Black</vt:lpstr>
      <vt:lpstr>Paradigm</vt:lpstr>
      <vt:lpstr>PowerPoint-Präsentation</vt:lpstr>
      <vt:lpstr>Agenda</vt:lpstr>
      <vt:lpstr>1. Einführung</vt:lpstr>
      <vt:lpstr>2. Herangehensweise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6. Ausblick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Finn Romeis</dc:creator>
  <cp:lastModifiedBy>Finn Romeis</cp:lastModifiedBy>
  <cp:revision>4</cp:revision>
  <cp:lastPrinted>2025-07-07T06:12:51Z</cp:lastPrinted>
  <dcterms:modified xsi:type="dcterms:W3CDTF">2025-07-07T08:57:15Z</dcterms:modified>
</cp:coreProperties>
</file>