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0"/>
      <p:bold r:id="rId11"/>
      <p:italic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SemiBold" panose="000007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Black" panose="02000000000000000000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57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0478535e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0478535e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a7744a4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a7744a4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d806cf8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d806cf8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6f9c57a1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6f9c57a1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a7744a4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a7744a4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f51f0fc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f51f0fc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f9c57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6f9c57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402600" y="540075"/>
            <a:ext cx="6905400" cy="2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Modul Development </a:t>
            </a:r>
            <a:r>
              <a:rPr lang="de-DE" sz="15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Operations</a:t>
            </a:r>
            <a:endParaRPr sz="3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9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…</a:t>
            </a:r>
            <a:endParaRPr sz="39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42750" y="4006400"/>
            <a:ext cx="4787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07.07.2025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Romeis, Finn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0" y="489000"/>
            <a:ext cx="2040852" cy="3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 title="colorkit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12" y="489000"/>
            <a:ext cx="2044531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SemiBold"/>
                <a:ea typeface="Poppins SemiBold"/>
                <a:cs typeface="Poppins SemiBold"/>
                <a:sym typeface="Poppins SemiBold"/>
              </a:rPr>
              <a:t>Agenda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(2025)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004950" y="179352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553650" y="1871075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004950" y="248435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553650" y="2561900"/>
            <a:ext cx="201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004950" y="31751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553650" y="3252725"/>
            <a:ext cx="216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416975" y="179352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965675" y="1871075"/>
            <a:ext cx="37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416975" y="248435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6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965675" y="2561900"/>
            <a:ext cx="181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416975" y="31751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7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965675" y="3252725"/>
            <a:ext cx="216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416975" y="386600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8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965675" y="3943550"/>
            <a:ext cx="2162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1004950" y="386600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553650" y="3943550"/>
            <a:ext cx="181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SemiBold"/>
                <a:ea typeface="Poppins SemiBold"/>
                <a:cs typeface="Poppins SemiBold"/>
                <a:sym typeface="Poppins SemiBold"/>
              </a:rPr>
              <a:t>Überschrift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 (2025)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11725" y="1460875"/>
            <a:ext cx="85206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Überschrift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50" y="394750"/>
            <a:ext cx="7880400" cy="4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000" b="1">
                <a:latin typeface="Poppins"/>
                <a:ea typeface="Poppins"/>
                <a:cs typeface="Poppins"/>
                <a:sym typeface="Poppins"/>
              </a:rPr>
              <a:t>Titel</a:t>
            </a:r>
            <a:endParaRPr sz="60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4800">
                <a:latin typeface="Poppins SemiBold"/>
                <a:ea typeface="Poppins SemiBold"/>
                <a:cs typeface="Poppins SemiBold"/>
                <a:sym typeface="Poppins SemiBold"/>
              </a:rPr>
              <a:t>Beschreibung</a:t>
            </a:r>
            <a:endParaRPr sz="4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>
            <a:off x="304975" y="1835100"/>
            <a:ext cx="5515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 (2025)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576171" y="2078100"/>
            <a:ext cx="5991657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Danke für eure Aufmerksamkeit!</a:t>
            </a:r>
            <a:endParaRPr sz="3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Gibt es Fragen oder Anmerkungen?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Gerasch (2025)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latin typeface="Poppins SemiBold"/>
                <a:ea typeface="Poppins SemiBold"/>
                <a:cs typeface="Poppins SemiBold"/>
                <a:sym typeface="Poppins SemiBold"/>
              </a:rPr>
              <a:t>Additional Sources</a:t>
            </a:r>
            <a:endParaRPr sz="2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1460875"/>
            <a:ext cx="8520600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Gerasch (2025)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40704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SemiBold"/>
                <a:ea typeface="Poppins SemiBold"/>
                <a:cs typeface="Poppins SemiBold"/>
                <a:sym typeface="Poppins SemiBold"/>
              </a:rPr>
              <a:t>Überschrift</a:t>
            </a:r>
            <a:endParaRPr sz="2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11725" y="1460875"/>
            <a:ext cx="38703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Überschrift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817525" y="500925"/>
            <a:ext cx="40704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Überschrift</a:t>
            </a:r>
            <a:endParaRPr sz="2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845825" y="1460875"/>
            <a:ext cx="38703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Überschrift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385275" y="2571750"/>
            <a:ext cx="3722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4919625" y="2571750"/>
            <a:ext cx="372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/>
          <p:nvPr/>
        </p:nvSpPr>
        <p:spPr>
          <a:xfrm>
            <a:off x="385275" y="28935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33975" y="2971125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919625" y="28935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468325" y="2971125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Bildschirmpräsentation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Poppins SemiBold</vt:lpstr>
      <vt:lpstr>Merriweather</vt:lpstr>
      <vt:lpstr>Roboto Black</vt:lpstr>
      <vt:lpstr>Poppins</vt:lpstr>
      <vt:lpstr>Arial</vt:lpstr>
      <vt:lpstr>Roboto</vt:lpstr>
      <vt:lpstr>Paradigm</vt:lpstr>
      <vt:lpstr>PowerPoint-Präsentation</vt:lpstr>
      <vt:lpstr>Agenda</vt:lpstr>
      <vt:lpstr>Überschrift</vt:lpstr>
      <vt:lpstr>Titel  Beschreibung</vt:lpstr>
      <vt:lpstr>PowerPoint-Präsentation</vt:lpstr>
      <vt:lpstr>Additional Sources</vt:lpstr>
      <vt:lpstr>Überschrift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Finn Romeis</dc:creator>
  <cp:lastModifiedBy>Finn Romeis</cp:lastModifiedBy>
  <cp:revision>1</cp:revision>
  <dcterms:modified xsi:type="dcterms:W3CDTF">2025-06-23T08:51:08Z</dcterms:modified>
</cp:coreProperties>
</file>