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E86DCF-8126-4E3E-8CA5-848FDF024BAC}">
  <a:tblStyle styleId="{CCE86DCF-8126-4E3E-8CA5-848FDF024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8d44dd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8d44dd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08d44dd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08d44dd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8d44dd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8d44dd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8d44dd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8d44dd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/>
              <a:t>CD- Computação Distribuída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95625" y="3924925"/>
            <a:ext cx="24591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PT" sz="1307"/>
              <a:t>João Luís NMEC- 107403</a:t>
            </a:r>
            <a:endParaRPr sz="1307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PT" sz="1307"/>
              <a:t>Rodrigo Aguiar NMEC- 108969</a:t>
            </a:r>
            <a:endParaRPr sz="1307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PT" sz="1307"/>
              <a:t>P1</a:t>
            </a:r>
            <a:endParaRPr sz="1307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625" y="284675"/>
            <a:ext cx="3584026" cy="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666450" y="2977925"/>
            <a:ext cx="41274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/>
              <a:t>Advanced Sound Systems</a:t>
            </a:r>
            <a:endParaRPr sz="2600"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6095625" y="4549525"/>
            <a:ext cx="21852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8"/>
              <a:t>13 de junho de 2023     LEI</a:t>
            </a:r>
            <a:endParaRPr sz="140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906350" y="393750"/>
            <a:ext cx="35490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 Utilizada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090375" y="1353700"/>
            <a:ext cx="37563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PT" sz="1610"/>
              <a:t>Arquitetura Client-Server</a:t>
            </a:r>
            <a:endParaRPr sz="14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PT" sz="1410"/>
              <a:t>API desenvolvida com Flask.</a:t>
            </a:r>
            <a:endParaRPr sz="14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PT" sz="1410"/>
              <a:t>Servidor responsável por dividir a música recebida em partes, enviar para os workers, e voltar a juntá-las após receber ficheiros dos workers.</a:t>
            </a:r>
            <a:endParaRPr sz="14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PT" sz="1410"/>
              <a:t>Clientes ( workers ) responsáveis por fazerem o processamento da </a:t>
            </a:r>
            <a:r>
              <a:rPr lang="pt-PT" sz="1410"/>
              <a:t>música</a:t>
            </a:r>
            <a:r>
              <a:rPr lang="pt-PT" sz="1410"/>
              <a:t> e devolver os resultados ao servidor.</a:t>
            </a:r>
            <a:endParaRPr sz="141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50" y="976350"/>
            <a:ext cx="2551825" cy="36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1928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Protocolo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50" y="1042725"/>
            <a:ext cx="5263200" cy="3829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399550" y="1858725"/>
            <a:ext cx="252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Implementação da API definida no enunciado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interação normal com o sistema pode-se ver na figura a seguir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75500" y="2885225"/>
            <a:ext cx="20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4574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Comunicação Worker/Server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297500" y="1601750"/>
            <a:ext cx="199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-&gt; Worker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Chamada a uma função decorada como task do Celery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25" y="1316375"/>
            <a:ext cx="5248050" cy="16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050" y="3125750"/>
            <a:ext cx="3106399" cy="18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1297500" y="3307050"/>
            <a:ext cx="1990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 -&gt; Server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 num endpoint da API do servidor  para enviar os ficheiros processados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 ( Benchmark )</a:t>
            </a:r>
            <a:endParaRPr/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426375" y="17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{CCE86DCF-8126-4E3E-8CA5-848FDF024BAC}</a:tableStyleId>
              </a:tblPr>
              <a:tblGrid>
                <a:gridCol w="1287400"/>
                <a:gridCol w="1287400"/>
                <a:gridCol w="1287400"/>
                <a:gridCol w="1287400"/>
              </a:tblGrid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Máquina utilizada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Nº de workers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Nº de partes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Tempo: (min)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PC3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94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PC2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PC3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PC1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PC1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</a:rPr>
                        <a:t>30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7"/>
          <p:cNvSpPr txBox="1"/>
          <p:nvPr/>
        </p:nvSpPr>
        <p:spPr>
          <a:xfrm>
            <a:off x="5958300" y="4217075"/>
            <a:ext cx="318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PC1 : CPU i7 9750h 16GB RAM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PC2: CPU i5 9400 8GB RAM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PC3 : CPU I7 7700HQ  16 GB RAM</a:t>
            </a: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07225" y="1128800"/>
            <a:ext cx="3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Teste com o music.mp3 ( 59 minutos 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94" y="1957094"/>
            <a:ext cx="2778500" cy="21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