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261" r:id="rId5"/>
    <p:sldId id="299" r:id="rId6"/>
    <p:sldId id="291" r:id="rId7"/>
    <p:sldId id="269" r:id="rId8"/>
    <p:sldId id="270" r:id="rId9"/>
    <p:sldId id="302" r:id="rId10"/>
    <p:sldId id="301" r:id="rId11"/>
    <p:sldId id="303" r:id="rId12"/>
    <p:sldId id="304" r:id="rId13"/>
    <p:sldId id="262" r:id="rId14"/>
    <p:sldId id="271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819E70-3852-49A3-99C2-DB3FCA522997}">
          <p14:sldIdLst>
            <p14:sldId id="256"/>
            <p14:sldId id="261"/>
            <p14:sldId id="299"/>
            <p14:sldId id="291"/>
            <p14:sldId id="269"/>
            <p14:sldId id="270"/>
            <p14:sldId id="302"/>
            <p14:sldId id="301"/>
            <p14:sldId id="303"/>
            <p14:sldId id="304"/>
            <p14:sldId id="26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FA3BC-D49D-4A19-9256-33C1FFCD4028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F6D4F-67CB-41DF-AF3E-613FF47010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329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F6D4F-67CB-41DF-AF3E-613FF4701098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545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cs typeface="Arial" pitchFamily="34" charset="0"/>
              </a:rPr>
              <a:t>@ 2021 PT. MITRA INTEGRASI INDONESIA</a:t>
            </a:r>
            <a:endParaRPr lang="ko-KR" altLang="en-US" sz="800" dirty="0"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3600" dirty="0">
                <a:ea typeface="맑은 고딕" pitchFamily="50" charset="-127"/>
              </a:rPr>
              <a:t>COMPENSATION REQUEST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err="1"/>
              <a:t>Mekar</a:t>
            </a:r>
            <a:r>
              <a:rPr lang="en-US" altLang="ko-KR" dirty="0"/>
              <a:t> Bunga Allamanda </a:t>
            </a:r>
            <a:r>
              <a:rPr lang="en-US" altLang="ko-KR" dirty="0" err="1"/>
              <a:t>Rosul</a:t>
            </a:r>
            <a:r>
              <a:rPr lang="en-US" altLang="ko-KR" dirty="0"/>
              <a:t> – Randika Nurfaizi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8C1556-57D5-4D75-AA8D-CB225BC8C1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83988"/>
            <a:ext cx="504056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Approval Activity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Finance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937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29378" y="1190989"/>
            <a:ext cx="1958846" cy="3573189"/>
            <a:chOff x="2227884" y="1315841"/>
            <a:chExt cx="2835932" cy="1730585"/>
          </a:xfrm>
        </p:grpSpPr>
        <p:sp>
          <p:nvSpPr>
            <p:cNvPr id="6" name="TextBox 5"/>
            <p:cNvSpPr txBox="1"/>
            <p:nvPr/>
          </p:nvSpPr>
          <p:spPr>
            <a:xfrm>
              <a:off x="2227884" y="1660132"/>
              <a:ext cx="2835932" cy="13862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Finance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menerima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notifikasi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melalui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email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akses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system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memberikan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persetujuan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Maupun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login pada system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melihat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request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saja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menentukan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mana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disetujui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Tahap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terakhir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divisi Finance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menentukan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persetujuan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diterima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7884" y="1315841"/>
              <a:ext cx="2835932" cy="3060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Manager Receive Email Notification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8A4449F-554F-45BE-9A8E-28B72C588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796" y="78625"/>
            <a:ext cx="2283289" cy="498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7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Demo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Compensation Request</a:t>
            </a:r>
          </a:p>
        </p:txBody>
      </p:sp>
      <p:sp>
        <p:nvSpPr>
          <p:cNvPr id="4" name="Rounded Rectangle 27"/>
          <p:cNvSpPr/>
          <p:nvPr/>
        </p:nvSpPr>
        <p:spPr>
          <a:xfrm>
            <a:off x="4241667" y="1589480"/>
            <a:ext cx="660663" cy="5074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555526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987824" y="1923678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Discuss Documentation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29521" y="2489963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BPMN, ERD, Use Case, Activity Diagram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987824" y="2815520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Demo of the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 txBox="1">
            <a:spLocks/>
          </p:cNvSpPr>
          <p:nvPr/>
        </p:nvSpPr>
        <p:spPr>
          <a:xfrm>
            <a:off x="539552" y="236135"/>
            <a:ext cx="3456384" cy="53541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BPMN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195580-1A31-4462-8F77-7DDADC7122AD}"/>
              </a:ext>
            </a:extLst>
          </p:cNvPr>
          <p:cNvSpPr txBox="1"/>
          <p:nvPr/>
        </p:nvSpPr>
        <p:spPr>
          <a:xfrm>
            <a:off x="4932040" y="402218"/>
            <a:ext cx="33843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User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terkait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: Employee, Manager, HR, Finance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DAB58B-4D18-4612-B4E5-154C0A25E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39" y="893762"/>
            <a:ext cx="8494121" cy="393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1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Entity Relationship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6E9107-333C-4D91-8945-A70F0298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" y="1271716"/>
            <a:ext cx="9144000" cy="374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2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195486"/>
            <a:ext cx="8424936" cy="576064"/>
          </a:xfrm>
        </p:spPr>
        <p:txBody>
          <a:bodyPr anchor="ctr"/>
          <a:lstStyle/>
          <a:p>
            <a:r>
              <a:rPr lang="en-US" altLang="ko-KR" dirty="0"/>
              <a:t>Use Case Diagram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771550"/>
            <a:ext cx="8424936" cy="288032"/>
          </a:xfrm>
        </p:spPr>
        <p:txBody>
          <a:bodyPr anchor="ctr"/>
          <a:lstStyle/>
          <a:p>
            <a:pPr lvl="0"/>
            <a:r>
              <a:rPr lang="en-US" altLang="ko-KR" dirty="0"/>
              <a:t>Employee, Manager, HR, Finance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0178" y="2877204"/>
            <a:ext cx="118974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0894" y="2131090"/>
            <a:ext cx="84510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76999" y="3695962"/>
            <a:ext cx="73289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7643" y="3101153"/>
            <a:ext cx="57740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0A2C46C-CAB3-4562-A591-7A94C61116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1" y="1300953"/>
            <a:ext cx="573397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1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Activity Diagram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Employee Activity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937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29378" y="1212894"/>
            <a:ext cx="2390894" cy="2512578"/>
            <a:chOff x="2227884" y="1330362"/>
            <a:chExt cx="2835932" cy="1665600"/>
          </a:xfrm>
        </p:grpSpPr>
        <p:sp>
          <p:nvSpPr>
            <p:cNvPr id="6" name="TextBox 5"/>
            <p:cNvSpPr txBox="1"/>
            <p:nvPr/>
          </p:nvSpPr>
          <p:spPr>
            <a:xfrm>
              <a:off x="2227884" y="1710595"/>
              <a:ext cx="2835932" cy="12853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Employee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memilih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santunan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direquest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melakukan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input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tanggal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acara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beserta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document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kelengkapan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sudah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cantumkan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system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Request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terkirim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Email Manager,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sesuai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relasi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database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Employee Send Request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89636D3-7AD6-4671-853F-10CD4CBA6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09" y="0"/>
            <a:ext cx="18304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1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 txBox="1">
            <a:spLocks/>
          </p:cNvSpPr>
          <p:nvPr/>
        </p:nvSpPr>
        <p:spPr>
          <a:xfrm>
            <a:off x="905584" y="662561"/>
            <a:ext cx="3666415" cy="53541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Document Upload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195580-1A31-4462-8F77-7DDADC7122AD}"/>
              </a:ext>
            </a:extLst>
          </p:cNvPr>
          <p:cNvSpPr txBox="1"/>
          <p:nvPr/>
        </p:nvSpPr>
        <p:spPr>
          <a:xfrm>
            <a:off x="4860032" y="1322868"/>
            <a:ext cx="33843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Employe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melakukan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upload file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disesuaikan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persyaratan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santunan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direquest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DD834-E0C6-43A2-88FB-748CD8718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0" y="2499742"/>
            <a:ext cx="8934380" cy="1706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57AF32-3A7D-442D-86E5-0C66A5FA856A}"/>
              </a:ext>
            </a:extLst>
          </p:cNvPr>
          <p:cNvSpPr txBox="1"/>
          <p:nvPr/>
        </p:nvSpPr>
        <p:spPr>
          <a:xfrm>
            <a:off x="207958" y="598491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5B3341-6E62-4CC9-8B6C-DEA870B3267E}"/>
              </a:ext>
            </a:extLst>
          </p:cNvPr>
          <p:cNvSpPr txBox="1"/>
          <p:nvPr/>
        </p:nvSpPr>
        <p:spPr>
          <a:xfrm>
            <a:off x="207959" y="1369035"/>
            <a:ext cx="39030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Employe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 upload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8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Approval Activity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937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29378" y="1190989"/>
            <a:ext cx="1958846" cy="2534483"/>
            <a:chOff x="2227884" y="1315841"/>
            <a:chExt cx="2835932" cy="1680121"/>
          </a:xfrm>
        </p:grpSpPr>
        <p:sp>
          <p:nvSpPr>
            <p:cNvPr id="6" name="TextBox 5"/>
            <p:cNvSpPr txBox="1"/>
            <p:nvPr/>
          </p:nvSpPr>
          <p:spPr>
            <a:xfrm>
              <a:off x="2227884" y="1710595"/>
              <a:ext cx="2835932" cy="12853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menerima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notifikasi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melalui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email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akses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system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memberikan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persetujuan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Maupun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login pada system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melihat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request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saja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menentukan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mana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disetujui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7884" y="1315841"/>
              <a:ext cx="2835932" cy="3060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Manager Receive Email Notification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8A4449F-554F-45BE-9A8E-28B72C588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796" y="78625"/>
            <a:ext cx="2283289" cy="498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0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Approval Activity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HR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937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29378" y="1190989"/>
            <a:ext cx="1958846" cy="2442150"/>
            <a:chOff x="2227884" y="1315841"/>
            <a:chExt cx="2835932" cy="1618913"/>
          </a:xfrm>
        </p:grpSpPr>
        <p:sp>
          <p:nvSpPr>
            <p:cNvPr id="6" name="TextBox 5"/>
            <p:cNvSpPr txBox="1"/>
            <p:nvPr/>
          </p:nvSpPr>
          <p:spPr>
            <a:xfrm>
              <a:off x="2227884" y="1771803"/>
              <a:ext cx="2835932" cy="11629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menerima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notifikasi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melalui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email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akses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system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memberikan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persetujuan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Maupun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login pada system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melihat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request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saja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menentukan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mana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disetujui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7884" y="1315841"/>
              <a:ext cx="2835932" cy="3060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HR Receive Email Notification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8A4449F-554F-45BE-9A8E-28B72C588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796" y="78625"/>
            <a:ext cx="2283289" cy="498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8197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264</Words>
  <Application>Microsoft Office PowerPoint</Application>
  <PresentationFormat>On-screen Show (16:9)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Randika Nurfaizi</cp:lastModifiedBy>
  <cp:revision>106</cp:revision>
  <dcterms:created xsi:type="dcterms:W3CDTF">2016-12-05T23:26:54Z</dcterms:created>
  <dcterms:modified xsi:type="dcterms:W3CDTF">2021-04-01T02:45:42Z</dcterms:modified>
</cp:coreProperties>
</file>