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  <p:sldId id="260" r:id="rId9"/>
    <p:sldId id="268" r:id="rId10"/>
    <p:sldId id="266" r:id="rId11"/>
    <p:sldId id="267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9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23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0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6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6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55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8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9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1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4B0A5E-AE32-40D2-AD9D-51FABAE927C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4F7C18-F9F8-483B-95AD-2E245D23C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57CF-D831-45E5-9673-16E38B36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215" y="1548834"/>
            <a:ext cx="7216830" cy="3760332"/>
          </a:xfrm>
        </p:spPr>
        <p:txBody>
          <a:bodyPr>
            <a:normAutofit/>
          </a:bodyPr>
          <a:lstStyle/>
          <a:p>
            <a:r>
              <a:rPr lang="ru-RU" sz="4400" b="1" dirty="0"/>
              <a:t>Тема курсовой работы: </a:t>
            </a:r>
            <a:br>
              <a:rPr lang="ru-RU" sz="3600" dirty="0"/>
            </a:br>
            <a:br>
              <a:rPr lang="ru-RU" sz="3600" dirty="0"/>
            </a:br>
            <a:r>
              <a:rPr lang="ru-RU" sz="3600" b="1" dirty="0"/>
              <a:t>Разработка информационной системы для работы кассира в кинотеатре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8CF54-2722-4D56-994D-EC94D7C1F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722" y="6027705"/>
            <a:ext cx="7315200" cy="914400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Поджаров</a:t>
            </a:r>
            <a:r>
              <a:rPr lang="ru-RU" dirty="0"/>
              <a:t> Юрий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10467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82D2-DE05-4B91-BDF6-264B15B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на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BAC7C-ED81-4331-A1AF-B31727EC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35083"/>
            <a:ext cx="4690620" cy="331893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Сотрудник: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афише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бару кинотеатра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обработке заказов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кассой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D3B-A8CF-4C07-9CBE-66610F9BD002}"/>
              </a:ext>
            </a:extLst>
          </p:cNvPr>
          <p:cNvSpPr txBox="1"/>
          <p:nvPr/>
        </p:nvSpPr>
        <p:spPr>
          <a:xfrm flipH="1">
            <a:off x="771582" y="658966"/>
            <a:ext cx="108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8.2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3E4F95-7CCC-4EF5-8CD2-C6C77764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48" y="2818266"/>
            <a:ext cx="5436526" cy="31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82D2-DE05-4B91-BDF6-264B15B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на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BAC7C-ED81-4331-A1AF-B31727EC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35083"/>
            <a:ext cx="4690620" cy="331893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Сотрудник: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афише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бару кинотеатра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обработке заказов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кассой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D3B-A8CF-4C07-9CBE-66610F9BD002}"/>
              </a:ext>
            </a:extLst>
          </p:cNvPr>
          <p:cNvSpPr txBox="1"/>
          <p:nvPr/>
        </p:nvSpPr>
        <p:spPr>
          <a:xfrm flipH="1">
            <a:off x="771582" y="658966"/>
            <a:ext cx="7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8.3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3E4F95-7CCC-4EF5-8CD2-C6C77764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1748" y="2818266"/>
            <a:ext cx="5436525" cy="31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1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82D2-DE05-4B91-BDF6-264B15B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на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BAC7C-ED81-4331-A1AF-B31727EC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35083"/>
            <a:ext cx="4690620" cy="331893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Сотрудник: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афише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бару кинотеатра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обработке заказов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кассой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D3B-A8CF-4C07-9CBE-66610F9BD002}"/>
              </a:ext>
            </a:extLst>
          </p:cNvPr>
          <p:cNvSpPr txBox="1"/>
          <p:nvPr/>
        </p:nvSpPr>
        <p:spPr>
          <a:xfrm flipH="1">
            <a:off x="771582" y="658966"/>
            <a:ext cx="7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8.4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3E4F95-7CCC-4EF5-8CD2-C6C77764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8438" y="2934705"/>
            <a:ext cx="5929459" cy="26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82D2-DE05-4B91-BDF6-264B15B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Интерактивная обработка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90EDFA2-6F77-4C25-A9E7-92EA079D140C}"/>
              </a:ext>
            </a:extLst>
          </p:cNvPr>
          <p:cNvSpPr txBox="1">
            <a:spLocks/>
          </p:cNvSpPr>
          <p:nvPr/>
        </p:nvSpPr>
        <p:spPr>
          <a:xfrm>
            <a:off x="1295402" y="2639157"/>
            <a:ext cx="715101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D3B-A8CF-4C07-9CBE-66610F9BD002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9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8510-2BC6-4406-B97A-D0674ECB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67089"/>
            <a:ext cx="9601196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Доступ к базе данных только в конце обработки, для снижения нагрузки на ПО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Разделение вычислительных нагрузок в пределах одного окна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Работа с данными из базы «офлайн»</a:t>
            </a:r>
          </a:p>
        </p:txBody>
      </p:sp>
    </p:spTree>
    <p:extLst>
      <p:ext uri="{BB962C8B-B14F-4D97-AF65-F5344CB8AC3E}">
        <p14:creationId xmlns:p14="http://schemas.microsoft.com/office/powerpoint/2010/main" val="144931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521C-623E-4559-B1F7-8BE1EF76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ru-RU" sz="6600" b="1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3447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10CE4-ED8E-4DEF-987C-AE100DE7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ru-RU" b="1" dirty="0"/>
              <a:t>Информационная система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58372-E656-4F14-9D00-1C8F4CEAFD27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53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9D591-2F43-46D8-AC41-665511C9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Информационная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E13A2-3F76-4E0D-9179-0D35BFD6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02029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/>
              <a:t>Информационная система (ИС) представляет собой систему, которая предназначена для поиска, хранения и обработки информации, и соответствующие ей организационные ресурсы (человеческие, технические, финансовые и пр.), обеспечивающие и распространяющие информацию. </a:t>
            </a:r>
          </a:p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C7173-DDD0-4796-AFDD-2F19DAB79ED9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611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10CE4-ED8E-4DEF-987C-AE100DE7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ru-RU" b="1" dirty="0"/>
              <a:t>Проблемы кинотеатров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1875A-35AC-4D00-83A2-6220876D70C9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8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1882A-5962-421E-8920-6CDB128B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кинотеатров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6961E-E999-4A7B-9BFD-8E061748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0968"/>
            <a:ext cx="9601196" cy="378014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600" dirty="0"/>
              <a:t>Навигация по списку фильмов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Информация о загруженности залов и сеансов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Неудобная навигация внутри системы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Сложность контроля отчетности</a:t>
            </a:r>
          </a:p>
          <a:p>
            <a:pPr marL="742950" indent="-742950">
              <a:buFont typeface="+mj-lt"/>
              <a:buAutoNum type="arabicParenR"/>
            </a:pP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BF566-8DAC-4F59-8B0D-62DD044A5F82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82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43C1-6D44-4776-8699-9F6DBED1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 проблем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8D09423-7869-4697-B7EB-6F01BE2B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0968"/>
            <a:ext cx="9601196" cy="378014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600" dirty="0"/>
              <a:t>Поиск по каталогу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Вывод информации на странице со списком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Эргономичная и интуитивная навигация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Возможность просмотра отчета по каждому месяцу</a:t>
            </a:r>
          </a:p>
          <a:p>
            <a:pPr marL="742950" indent="-742950">
              <a:buFont typeface="+mj-lt"/>
              <a:buAutoNum type="arabicParenR"/>
            </a:pPr>
            <a:endParaRPr lang="ru-R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F337E-228A-4121-ADD1-437BE5E0ACA6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317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10CE4-ED8E-4DEF-987C-AE100DE7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ru-RU" b="1" dirty="0"/>
              <a:t>Особенности моей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11A58-FE03-401D-B1BD-FD626BFBE972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776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82D2-DE05-4B91-BDF6-264B15B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на роли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90EDFA2-6F77-4C25-A9E7-92EA079D140C}"/>
              </a:ext>
            </a:extLst>
          </p:cNvPr>
          <p:cNvSpPr txBox="1">
            <a:spLocks/>
          </p:cNvSpPr>
          <p:nvPr/>
        </p:nvSpPr>
        <p:spPr>
          <a:xfrm>
            <a:off x="6096001" y="3035083"/>
            <a:ext cx="52632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dirty="0"/>
              <a:t>Администратор: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Редактирование афиши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списку сотрудников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отчетности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Редактирование списка сотрудников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D3B-A8CF-4C07-9CBE-66610F9BD002}"/>
              </a:ext>
            </a:extLst>
          </p:cNvPr>
          <p:cNvSpPr txBox="1"/>
          <p:nvPr/>
        </p:nvSpPr>
        <p:spPr>
          <a:xfrm flipH="1">
            <a:off x="771583" y="658966"/>
            <a:ext cx="3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F37908-C81D-48E4-9FC9-2BAC9607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97" y="2646538"/>
            <a:ext cx="3102334" cy="32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82D2-DE05-4B91-BDF6-264B15B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на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BAC7C-ED81-4331-A1AF-B31727EC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35083"/>
            <a:ext cx="4690620" cy="331893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Сотрудник: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афише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бару кинотеатра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Доступ к обработке заказов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кассой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D3B-A8CF-4C07-9CBE-66610F9BD002}"/>
              </a:ext>
            </a:extLst>
          </p:cNvPr>
          <p:cNvSpPr txBox="1"/>
          <p:nvPr/>
        </p:nvSpPr>
        <p:spPr>
          <a:xfrm flipH="1">
            <a:off x="771582" y="658966"/>
            <a:ext cx="7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8.1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3E4F95-7CCC-4EF5-8CD2-C6C77764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1748" y="2818266"/>
            <a:ext cx="5436525" cy="31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243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Натуральные материалы</vt:lpstr>
      <vt:lpstr>Тема курсовой работы:   Разработка информационной системы для работы кассира в кинотеатре</vt:lpstr>
      <vt:lpstr>Информационная система</vt:lpstr>
      <vt:lpstr>Информационная система</vt:lpstr>
      <vt:lpstr>Проблемы кинотеатров</vt:lpstr>
      <vt:lpstr>Проблемы кинотеатров</vt:lpstr>
      <vt:lpstr>Решение проблем</vt:lpstr>
      <vt:lpstr>Особенности моей системы</vt:lpstr>
      <vt:lpstr>Разделение на роли</vt:lpstr>
      <vt:lpstr>Разделение на роли</vt:lpstr>
      <vt:lpstr>Разделение на роли</vt:lpstr>
      <vt:lpstr>Разделение на роли</vt:lpstr>
      <vt:lpstr>Разделение на роли</vt:lpstr>
      <vt:lpstr>Интерактивная обработка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курсовой работы:   Разработка информационной системы для работы кассира в кинотеатре</dc:title>
  <dc:creator>Yury</dc:creator>
  <cp:lastModifiedBy>Yury</cp:lastModifiedBy>
  <cp:revision>1</cp:revision>
  <dcterms:created xsi:type="dcterms:W3CDTF">2023-04-18T15:54:01Z</dcterms:created>
  <dcterms:modified xsi:type="dcterms:W3CDTF">2023-04-18T16:59:49Z</dcterms:modified>
</cp:coreProperties>
</file>