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F435-C007-4F5F-B8F4-61FA3BBC41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7DE2125-0A5E-47D9-BE99-294CD5EC99D7}">
      <dgm:prSet/>
      <dgm:spPr/>
      <dgm:t>
        <a:bodyPr/>
        <a:lstStyle/>
        <a:p>
          <a:pPr>
            <a:defRPr cap="all"/>
          </a:pPr>
          <a:r>
            <a:rPr lang="en-US"/>
            <a:t>Traditional access methods (keycards, passwords) are no longer reliable.</a:t>
          </a:r>
        </a:p>
      </dgm:t>
    </dgm:pt>
    <dgm:pt modelId="{97EBAF5B-BD0D-4991-AE37-E5B04195CA2D}" type="parTrans" cxnId="{D8C4A10A-197C-4629-9925-40688ADD1051}">
      <dgm:prSet/>
      <dgm:spPr/>
      <dgm:t>
        <a:bodyPr/>
        <a:lstStyle/>
        <a:p>
          <a:endParaRPr lang="en-US"/>
        </a:p>
      </dgm:t>
    </dgm:pt>
    <dgm:pt modelId="{92BA16F5-8F2F-4578-AF93-B8EDBFD05C2D}" type="sibTrans" cxnId="{D8C4A10A-197C-4629-9925-40688ADD1051}">
      <dgm:prSet/>
      <dgm:spPr/>
      <dgm:t>
        <a:bodyPr/>
        <a:lstStyle/>
        <a:p>
          <a:endParaRPr lang="en-US"/>
        </a:p>
      </dgm:t>
    </dgm:pt>
    <dgm:pt modelId="{984F7556-81AA-48E1-B6AF-F7DDCF4CF79B}">
      <dgm:prSet/>
      <dgm:spPr/>
      <dgm:t>
        <a:bodyPr/>
        <a:lstStyle/>
        <a:p>
          <a:pPr>
            <a:defRPr cap="all"/>
          </a:pPr>
          <a:r>
            <a:rPr lang="en-US"/>
            <a:t>Biometric systems offer higher accuracy and are contactless.</a:t>
          </a:r>
        </a:p>
      </dgm:t>
    </dgm:pt>
    <dgm:pt modelId="{60822037-B89F-48FD-9175-F3AB9FC348CC}" type="parTrans" cxnId="{AF477EA3-C7B1-4009-9F1F-FBE85C8737ED}">
      <dgm:prSet/>
      <dgm:spPr/>
      <dgm:t>
        <a:bodyPr/>
        <a:lstStyle/>
        <a:p>
          <a:endParaRPr lang="en-US"/>
        </a:p>
      </dgm:t>
    </dgm:pt>
    <dgm:pt modelId="{6AB458B2-0BFA-4FEA-9542-8ABA7CB930A2}" type="sibTrans" cxnId="{AF477EA3-C7B1-4009-9F1F-FBE85C8737ED}">
      <dgm:prSet/>
      <dgm:spPr/>
      <dgm:t>
        <a:bodyPr/>
        <a:lstStyle/>
        <a:p>
          <a:endParaRPr lang="en-US"/>
        </a:p>
      </dgm:t>
    </dgm:pt>
    <dgm:pt modelId="{71BF6058-E2EA-41AC-BEA2-2D7DDDE4961C}">
      <dgm:prSet/>
      <dgm:spPr/>
      <dgm:t>
        <a:bodyPr/>
        <a:lstStyle/>
        <a:p>
          <a:pPr>
            <a:defRPr cap="all"/>
          </a:pPr>
          <a:r>
            <a:rPr lang="en-US"/>
            <a:t>COVID-19 emphasized the need for touchless security.</a:t>
          </a:r>
        </a:p>
      </dgm:t>
    </dgm:pt>
    <dgm:pt modelId="{9048FDC7-3DDA-4932-97D7-F80A6B777758}" type="parTrans" cxnId="{993209C2-7E70-452A-BAF6-C3E1503E4A0D}">
      <dgm:prSet/>
      <dgm:spPr/>
      <dgm:t>
        <a:bodyPr/>
        <a:lstStyle/>
        <a:p>
          <a:endParaRPr lang="en-US"/>
        </a:p>
      </dgm:t>
    </dgm:pt>
    <dgm:pt modelId="{B48AB2F7-3B07-4778-B65C-7293A4B5D511}" type="sibTrans" cxnId="{993209C2-7E70-452A-BAF6-C3E1503E4A0D}">
      <dgm:prSet/>
      <dgm:spPr/>
      <dgm:t>
        <a:bodyPr/>
        <a:lstStyle/>
        <a:p>
          <a:endParaRPr lang="en-US"/>
        </a:p>
      </dgm:t>
    </dgm:pt>
    <dgm:pt modelId="{432A41AF-552C-4E2D-B204-FFC82CF97C83}">
      <dgm:prSet/>
      <dgm:spPr/>
      <dgm:t>
        <a:bodyPr/>
        <a:lstStyle/>
        <a:p>
          <a:pPr>
            <a:defRPr cap="all"/>
          </a:pPr>
          <a:r>
            <a:rPr lang="en-US"/>
            <a:t>IoT enables real-time monitoring and smarter systems.</a:t>
          </a:r>
        </a:p>
      </dgm:t>
    </dgm:pt>
    <dgm:pt modelId="{E4EC09A7-5C36-4B07-BFEF-34AA17F335BB}" type="parTrans" cxnId="{D55AF88E-4614-430C-BC21-90FEC598ABD1}">
      <dgm:prSet/>
      <dgm:spPr/>
      <dgm:t>
        <a:bodyPr/>
        <a:lstStyle/>
        <a:p>
          <a:endParaRPr lang="en-US"/>
        </a:p>
      </dgm:t>
    </dgm:pt>
    <dgm:pt modelId="{218FCD97-79BA-4231-AF60-822272B195A5}" type="sibTrans" cxnId="{D55AF88E-4614-430C-BC21-90FEC598ABD1}">
      <dgm:prSet/>
      <dgm:spPr/>
      <dgm:t>
        <a:bodyPr/>
        <a:lstStyle/>
        <a:p>
          <a:endParaRPr lang="en-US"/>
        </a:p>
      </dgm:t>
    </dgm:pt>
    <dgm:pt modelId="{2E181EA6-2BEF-4F3D-A2CA-50DFD399201B}" type="pres">
      <dgm:prSet presAssocID="{BE23F435-C007-4F5F-B8F4-61FA3BBC41FC}" presName="root" presStyleCnt="0">
        <dgm:presLayoutVars>
          <dgm:dir/>
          <dgm:resizeHandles val="exact"/>
        </dgm:presLayoutVars>
      </dgm:prSet>
      <dgm:spPr/>
    </dgm:pt>
    <dgm:pt modelId="{0659BF46-EC5F-45AA-A954-7C5F0FB51872}" type="pres">
      <dgm:prSet presAssocID="{27DE2125-0A5E-47D9-BE99-294CD5EC99D7}" presName="compNode" presStyleCnt="0"/>
      <dgm:spPr/>
    </dgm:pt>
    <dgm:pt modelId="{F60F3E5E-AA09-4FC2-95B4-8BFF15E170E3}" type="pres">
      <dgm:prSet presAssocID="{27DE2125-0A5E-47D9-BE99-294CD5EC99D7}" presName="iconBgRect" presStyleLbl="bgShp" presStyleIdx="0" presStyleCnt="4"/>
      <dgm:spPr/>
    </dgm:pt>
    <dgm:pt modelId="{3B1612E1-8A6D-429E-99D5-8A8373B2A69D}" type="pres">
      <dgm:prSet presAssocID="{27DE2125-0A5E-47D9-BE99-294CD5EC99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0EC34E6-4323-4D46-A1F1-245241CA5918}" type="pres">
      <dgm:prSet presAssocID="{27DE2125-0A5E-47D9-BE99-294CD5EC99D7}" presName="spaceRect" presStyleCnt="0"/>
      <dgm:spPr/>
    </dgm:pt>
    <dgm:pt modelId="{BBBF5D47-27DE-45EC-8E21-B326619F713F}" type="pres">
      <dgm:prSet presAssocID="{27DE2125-0A5E-47D9-BE99-294CD5EC99D7}" presName="textRect" presStyleLbl="revTx" presStyleIdx="0" presStyleCnt="4">
        <dgm:presLayoutVars>
          <dgm:chMax val="1"/>
          <dgm:chPref val="1"/>
        </dgm:presLayoutVars>
      </dgm:prSet>
      <dgm:spPr/>
    </dgm:pt>
    <dgm:pt modelId="{FD8B8367-93CA-4FAD-B644-1C59B9538E86}" type="pres">
      <dgm:prSet presAssocID="{92BA16F5-8F2F-4578-AF93-B8EDBFD05C2D}" presName="sibTrans" presStyleCnt="0"/>
      <dgm:spPr/>
    </dgm:pt>
    <dgm:pt modelId="{820951FE-05AF-4BE2-9EEA-BF7551F34F94}" type="pres">
      <dgm:prSet presAssocID="{984F7556-81AA-48E1-B6AF-F7DDCF4CF79B}" presName="compNode" presStyleCnt="0"/>
      <dgm:spPr/>
    </dgm:pt>
    <dgm:pt modelId="{1847513B-46C4-48AC-9ACE-76FBC14D58AA}" type="pres">
      <dgm:prSet presAssocID="{984F7556-81AA-48E1-B6AF-F7DDCF4CF79B}" presName="iconBgRect" presStyleLbl="bgShp" presStyleIdx="1" presStyleCnt="4"/>
      <dgm:spPr/>
    </dgm:pt>
    <dgm:pt modelId="{FABC8B71-C2CB-4507-9A57-6A22C5E67DC3}" type="pres">
      <dgm:prSet presAssocID="{984F7556-81AA-48E1-B6AF-F7DDCF4CF7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34756D1A-0AC2-4604-8907-FEC5389D1941}" type="pres">
      <dgm:prSet presAssocID="{984F7556-81AA-48E1-B6AF-F7DDCF4CF79B}" presName="spaceRect" presStyleCnt="0"/>
      <dgm:spPr/>
    </dgm:pt>
    <dgm:pt modelId="{1EB7A6EB-2BC0-40C3-AE86-609DC342A925}" type="pres">
      <dgm:prSet presAssocID="{984F7556-81AA-48E1-B6AF-F7DDCF4CF79B}" presName="textRect" presStyleLbl="revTx" presStyleIdx="1" presStyleCnt="4">
        <dgm:presLayoutVars>
          <dgm:chMax val="1"/>
          <dgm:chPref val="1"/>
        </dgm:presLayoutVars>
      </dgm:prSet>
      <dgm:spPr/>
    </dgm:pt>
    <dgm:pt modelId="{04E2419B-E4C9-42CF-BE15-CBA0BFC29F24}" type="pres">
      <dgm:prSet presAssocID="{6AB458B2-0BFA-4FEA-9542-8ABA7CB930A2}" presName="sibTrans" presStyleCnt="0"/>
      <dgm:spPr/>
    </dgm:pt>
    <dgm:pt modelId="{8E389351-239A-48FD-B34A-5C669842C4D9}" type="pres">
      <dgm:prSet presAssocID="{71BF6058-E2EA-41AC-BEA2-2D7DDDE4961C}" presName="compNode" presStyleCnt="0"/>
      <dgm:spPr/>
    </dgm:pt>
    <dgm:pt modelId="{45BCF6C9-8306-4302-B623-5B7609C82F49}" type="pres">
      <dgm:prSet presAssocID="{71BF6058-E2EA-41AC-BEA2-2D7DDDE4961C}" presName="iconBgRect" presStyleLbl="bgShp" presStyleIdx="2" presStyleCnt="4"/>
      <dgm:spPr/>
    </dgm:pt>
    <dgm:pt modelId="{15D5431B-BAAD-4B5C-8F87-AB00BF396A78}" type="pres">
      <dgm:prSet presAssocID="{71BF6058-E2EA-41AC-BEA2-2D7DDDE496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85969EDB-BBFD-4221-B94A-AF950AEA2241}" type="pres">
      <dgm:prSet presAssocID="{71BF6058-E2EA-41AC-BEA2-2D7DDDE4961C}" presName="spaceRect" presStyleCnt="0"/>
      <dgm:spPr/>
    </dgm:pt>
    <dgm:pt modelId="{10607217-7748-4295-8C03-0432FCF017B7}" type="pres">
      <dgm:prSet presAssocID="{71BF6058-E2EA-41AC-BEA2-2D7DDDE4961C}" presName="textRect" presStyleLbl="revTx" presStyleIdx="2" presStyleCnt="4">
        <dgm:presLayoutVars>
          <dgm:chMax val="1"/>
          <dgm:chPref val="1"/>
        </dgm:presLayoutVars>
      </dgm:prSet>
      <dgm:spPr/>
    </dgm:pt>
    <dgm:pt modelId="{F95FBD4B-9E1B-4FE4-94C8-EC652E861471}" type="pres">
      <dgm:prSet presAssocID="{B48AB2F7-3B07-4778-B65C-7293A4B5D511}" presName="sibTrans" presStyleCnt="0"/>
      <dgm:spPr/>
    </dgm:pt>
    <dgm:pt modelId="{F995DCAB-007B-4E96-B147-924E3759B398}" type="pres">
      <dgm:prSet presAssocID="{432A41AF-552C-4E2D-B204-FFC82CF97C83}" presName="compNode" presStyleCnt="0"/>
      <dgm:spPr/>
    </dgm:pt>
    <dgm:pt modelId="{36669160-CC13-40DF-A21B-12941701A123}" type="pres">
      <dgm:prSet presAssocID="{432A41AF-552C-4E2D-B204-FFC82CF97C83}" presName="iconBgRect" presStyleLbl="bgShp" presStyleIdx="3" presStyleCnt="4"/>
      <dgm:spPr/>
    </dgm:pt>
    <dgm:pt modelId="{F8ECBF63-F85B-4730-8E26-00568E46B771}" type="pres">
      <dgm:prSet presAssocID="{432A41AF-552C-4E2D-B204-FFC82CF97C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5E39481-1960-4B05-B3CE-6861D66D77E0}" type="pres">
      <dgm:prSet presAssocID="{432A41AF-552C-4E2D-B204-FFC82CF97C83}" presName="spaceRect" presStyleCnt="0"/>
      <dgm:spPr/>
    </dgm:pt>
    <dgm:pt modelId="{B31F3504-A5B6-4F6F-9630-5A780412445F}" type="pres">
      <dgm:prSet presAssocID="{432A41AF-552C-4E2D-B204-FFC82CF97C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C4A10A-197C-4629-9925-40688ADD1051}" srcId="{BE23F435-C007-4F5F-B8F4-61FA3BBC41FC}" destId="{27DE2125-0A5E-47D9-BE99-294CD5EC99D7}" srcOrd="0" destOrd="0" parTransId="{97EBAF5B-BD0D-4991-AE37-E5B04195CA2D}" sibTransId="{92BA16F5-8F2F-4578-AF93-B8EDBFD05C2D}"/>
    <dgm:cxn modelId="{E65B0B37-66A4-4904-AFC5-B5A2918226B4}" type="presOf" srcId="{984F7556-81AA-48E1-B6AF-F7DDCF4CF79B}" destId="{1EB7A6EB-2BC0-40C3-AE86-609DC342A925}" srcOrd="0" destOrd="0" presId="urn:microsoft.com/office/officeart/2018/5/layout/IconCircleLabelList"/>
    <dgm:cxn modelId="{0ACA3255-3869-4DB4-8B09-50A95766AC9D}" type="presOf" srcId="{27DE2125-0A5E-47D9-BE99-294CD5EC99D7}" destId="{BBBF5D47-27DE-45EC-8E21-B326619F713F}" srcOrd="0" destOrd="0" presId="urn:microsoft.com/office/officeart/2018/5/layout/IconCircleLabelList"/>
    <dgm:cxn modelId="{D55AF88E-4614-430C-BC21-90FEC598ABD1}" srcId="{BE23F435-C007-4F5F-B8F4-61FA3BBC41FC}" destId="{432A41AF-552C-4E2D-B204-FFC82CF97C83}" srcOrd="3" destOrd="0" parTransId="{E4EC09A7-5C36-4B07-BFEF-34AA17F335BB}" sibTransId="{218FCD97-79BA-4231-AF60-822272B195A5}"/>
    <dgm:cxn modelId="{AF477EA3-C7B1-4009-9F1F-FBE85C8737ED}" srcId="{BE23F435-C007-4F5F-B8F4-61FA3BBC41FC}" destId="{984F7556-81AA-48E1-B6AF-F7DDCF4CF79B}" srcOrd="1" destOrd="0" parTransId="{60822037-B89F-48FD-9175-F3AB9FC348CC}" sibTransId="{6AB458B2-0BFA-4FEA-9542-8ABA7CB930A2}"/>
    <dgm:cxn modelId="{B85C96B1-D7A7-4ADC-B817-D5A03F22F6DF}" type="presOf" srcId="{BE23F435-C007-4F5F-B8F4-61FA3BBC41FC}" destId="{2E181EA6-2BEF-4F3D-A2CA-50DFD399201B}" srcOrd="0" destOrd="0" presId="urn:microsoft.com/office/officeart/2018/5/layout/IconCircleLabelList"/>
    <dgm:cxn modelId="{993209C2-7E70-452A-BAF6-C3E1503E4A0D}" srcId="{BE23F435-C007-4F5F-B8F4-61FA3BBC41FC}" destId="{71BF6058-E2EA-41AC-BEA2-2D7DDDE4961C}" srcOrd="2" destOrd="0" parTransId="{9048FDC7-3DDA-4932-97D7-F80A6B777758}" sibTransId="{B48AB2F7-3B07-4778-B65C-7293A4B5D511}"/>
    <dgm:cxn modelId="{69E59DE1-B511-4A24-AF3C-F73671E88D18}" type="presOf" srcId="{432A41AF-552C-4E2D-B204-FFC82CF97C83}" destId="{B31F3504-A5B6-4F6F-9630-5A780412445F}" srcOrd="0" destOrd="0" presId="urn:microsoft.com/office/officeart/2018/5/layout/IconCircleLabelList"/>
    <dgm:cxn modelId="{390B52EC-7EC4-4CBD-B58D-A2C54FFC6B8A}" type="presOf" srcId="{71BF6058-E2EA-41AC-BEA2-2D7DDDE4961C}" destId="{10607217-7748-4295-8C03-0432FCF017B7}" srcOrd="0" destOrd="0" presId="urn:microsoft.com/office/officeart/2018/5/layout/IconCircleLabelList"/>
    <dgm:cxn modelId="{2B3AAF38-5EB2-453F-8143-3E398936212F}" type="presParOf" srcId="{2E181EA6-2BEF-4F3D-A2CA-50DFD399201B}" destId="{0659BF46-EC5F-45AA-A954-7C5F0FB51872}" srcOrd="0" destOrd="0" presId="urn:microsoft.com/office/officeart/2018/5/layout/IconCircleLabelList"/>
    <dgm:cxn modelId="{A435687E-07A0-4AB6-9E99-852E501A610B}" type="presParOf" srcId="{0659BF46-EC5F-45AA-A954-7C5F0FB51872}" destId="{F60F3E5E-AA09-4FC2-95B4-8BFF15E170E3}" srcOrd="0" destOrd="0" presId="urn:microsoft.com/office/officeart/2018/5/layout/IconCircleLabelList"/>
    <dgm:cxn modelId="{B9FAB785-2721-4354-AADC-8202833DF167}" type="presParOf" srcId="{0659BF46-EC5F-45AA-A954-7C5F0FB51872}" destId="{3B1612E1-8A6D-429E-99D5-8A8373B2A69D}" srcOrd="1" destOrd="0" presId="urn:microsoft.com/office/officeart/2018/5/layout/IconCircleLabelList"/>
    <dgm:cxn modelId="{5CBC46AE-D751-4192-BB6A-2D058CCC3CDF}" type="presParOf" srcId="{0659BF46-EC5F-45AA-A954-7C5F0FB51872}" destId="{E0EC34E6-4323-4D46-A1F1-245241CA5918}" srcOrd="2" destOrd="0" presId="urn:microsoft.com/office/officeart/2018/5/layout/IconCircleLabelList"/>
    <dgm:cxn modelId="{EF61A9D4-28DE-4408-AE0A-8BE9E37E8CC6}" type="presParOf" srcId="{0659BF46-EC5F-45AA-A954-7C5F0FB51872}" destId="{BBBF5D47-27DE-45EC-8E21-B326619F713F}" srcOrd="3" destOrd="0" presId="urn:microsoft.com/office/officeart/2018/5/layout/IconCircleLabelList"/>
    <dgm:cxn modelId="{B09A6F7C-8325-4F14-B319-DF4E10363FC5}" type="presParOf" srcId="{2E181EA6-2BEF-4F3D-A2CA-50DFD399201B}" destId="{FD8B8367-93CA-4FAD-B644-1C59B9538E86}" srcOrd="1" destOrd="0" presId="urn:microsoft.com/office/officeart/2018/5/layout/IconCircleLabelList"/>
    <dgm:cxn modelId="{98FF5FB0-91DF-4AB2-ACE8-C6F6E83E937A}" type="presParOf" srcId="{2E181EA6-2BEF-4F3D-A2CA-50DFD399201B}" destId="{820951FE-05AF-4BE2-9EEA-BF7551F34F94}" srcOrd="2" destOrd="0" presId="urn:microsoft.com/office/officeart/2018/5/layout/IconCircleLabelList"/>
    <dgm:cxn modelId="{FA806104-2506-4196-A9B4-D932D5633218}" type="presParOf" srcId="{820951FE-05AF-4BE2-9EEA-BF7551F34F94}" destId="{1847513B-46C4-48AC-9ACE-76FBC14D58AA}" srcOrd="0" destOrd="0" presId="urn:microsoft.com/office/officeart/2018/5/layout/IconCircleLabelList"/>
    <dgm:cxn modelId="{E66381B5-B152-4E85-B27D-129B18036492}" type="presParOf" srcId="{820951FE-05AF-4BE2-9EEA-BF7551F34F94}" destId="{FABC8B71-C2CB-4507-9A57-6A22C5E67DC3}" srcOrd="1" destOrd="0" presId="urn:microsoft.com/office/officeart/2018/5/layout/IconCircleLabelList"/>
    <dgm:cxn modelId="{D8E3A73E-A91D-41B9-B46B-BD00A8DB407E}" type="presParOf" srcId="{820951FE-05AF-4BE2-9EEA-BF7551F34F94}" destId="{34756D1A-0AC2-4604-8907-FEC5389D1941}" srcOrd="2" destOrd="0" presId="urn:microsoft.com/office/officeart/2018/5/layout/IconCircleLabelList"/>
    <dgm:cxn modelId="{51BBD029-BDAE-45DD-BA95-C50CA5474129}" type="presParOf" srcId="{820951FE-05AF-4BE2-9EEA-BF7551F34F94}" destId="{1EB7A6EB-2BC0-40C3-AE86-609DC342A925}" srcOrd="3" destOrd="0" presId="urn:microsoft.com/office/officeart/2018/5/layout/IconCircleLabelList"/>
    <dgm:cxn modelId="{BEE7AD6B-9B0A-4E57-AE1F-58D4568350E4}" type="presParOf" srcId="{2E181EA6-2BEF-4F3D-A2CA-50DFD399201B}" destId="{04E2419B-E4C9-42CF-BE15-CBA0BFC29F24}" srcOrd="3" destOrd="0" presId="urn:microsoft.com/office/officeart/2018/5/layout/IconCircleLabelList"/>
    <dgm:cxn modelId="{2CEDEE4B-04D2-4306-B889-38C21ECF205E}" type="presParOf" srcId="{2E181EA6-2BEF-4F3D-A2CA-50DFD399201B}" destId="{8E389351-239A-48FD-B34A-5C669842C4D9}" srcOrd="4" destOrd="0" presId="urn:microsoft.com/office/officeart/2018/5/layout/IconCircleLabelList"/>
    <dgm:cxn modelId="{CBAE708E-6CAC-4123-B726-C971063992BB}" type="presParOf" srcId="{8E389351-239A-48FD-B34A-5C669842C4D9}" destId="{45BCF6C9-8306-4302-B623-5B7609C82F49}" srcOrd="0" destOrd="0" presId="urn:microsoft.com/office/officeart/2018/5/layout/IconCircleLabelList"/>
    <dgm:cxn modelId="{0B5ADE42-1F37-461F-A8B0-B737C3BAC4A4}" type="presParOf" srcId="{8E389351-239A-48FD-B34A-5C669842C4D9}" destId="{15D5431B-BAAD-4B5C-8F87-AB00BF396A78}" srcOrd="1" destOrd="0" presId="urn:microsoft.com/office/officeart/2018/5/layout/IconCircleLabelList"/>
    <dgm:cxn modelId="{6FB0B626-65AC-4AA4-8D57-F57A1A9A5334}" type="presParOf" srcId="{8E389351-239A-48FD-B34A-5C669842C4D9}" destId="{85969EDB-BBFD-4221-B94A-AF950AEA2241}" srcOrd="2" destOrd="0" presId="urn:microsoft.com/office/officeart/2018/5/layout/IconCircleLabelList"/>
    <dgm:cxn modelId="{E55E1CD3-1030-4487-837C-38B0D3BBE87B}" type="presParOf" srcId="{8E389351-239A-48FD-B34A-5C669842C4D9}" destId="{10607217-7748-4295-8C03-0432FCF017B7}" srcOrd="3" destOrd="0" presId="urn:microsoft.com/office/officeart/2018/5/layout/IconCircleLabelList"/>
    <dgm:cxn modelId="{27FC4C77-1D99-4612-B965-49E6DDBE5079}" type="presParOf" srcId="{2E181EA6-2BEF-4F3D-A2CA-50DFD399201B}" destId="{F95FBD4B-9E1B-4FE4-94C8-EC652E861471}" srcOrd="5" destOrd="0" presId="urn:microsoft.com/office/officeart/2018/5/layout/IconCircleLabelList"/>
    <dgm:cxn modelId="{9F8EF7C5-5FD6-4018-A448-7FB87A32CFF9}" type="presParOf" srcId="{2E181EA6-2BEF-4F3D-A2CA-50DFD399201B}" destId="{F995DCAB-007B-4E96-B147-924E3759B398}" srcOrd="6" destOrd="0" presId="urn:microsoft.com/office/officeart/2018/5/layout/IconCircleLabelList"/>
    <dgm:cxn modelId="{6B446D93-86C0-484D-9F4F-F2B57979F637}" type="presParOf" srcId="{F995DCAB-007B-4E96-B147-924E3759B398}" destId="{36669160-CC13-40DF-A21B-12941701A123}" srcOrd="0" destOrd="0" presId="urn:microsoft.com/office/officeart/2018/5/layout/IconCircleLabelList"/>
    <dgm:cxn modelId="{C30F30C6-787E-4C20-A80D-8E2E5B8A925D}" type="presParOf" srcId="{F995DCAB-007B-4E96-B147-924E3759B398}" destId="{F8ECBF63-F85B-4730-8E26-00568E46B771}" srcOrd="1" destOrd="0" presId="urn:microsoft.com/office/officeart/2018/5/layout/IconCircleLabelList"/>
    <dgm:cxn modelId="{B27E8335-64E8-4C76-A620-4122F443BECA}" type="presParOf" srcId="{F995DCAB-007B-4E96-B147-924E3759B398}" destId="{B5E39481-1960-4B05-B3CE-6861D66D77E0}" srcOrd="2" destOrd="0" presId="urn:microsoft.com/office/officeart/2018/5/layout/IconCircleLabelList"/>
    <dgm:cxn modelId="{792843F5-CD99-4CE5-BDF6-65CBBE9896B0}" type="presParOf" srcId="{F995DCAB-007B-4E96-B147-924E3759B398}" destId="{B31F3504-A5B6-4F6F-9630-5A78041244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09E26-975B-41E4-A001-8BD555EA3CB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AF2BE7-9290-4E00-945A-CEE41F761875}">
      <dgm:prSet/>
      <dgm:spPr/>
      <dgm:t>
        <a:bodyPr/>
        <a:lstStyle/>
        <a:p>
          <a:r>
            <a:rPr lang="en-US"/>
            <a:t>Aim: Build a secure locking system using facial and fingerprint verification.</a:t>
          </a:r>
        </a:p>
      </dgm:t>
    </dgm:pt>
    <dgm:pt modelId="{37491AA1-C7BD-46AF-989D-A62567F5A64A}" type="parTrans" cxnId="{064E7A40-5DEF-49D4-82C3-B1B7D051A853}">
      <dgm:prSet/>
      <dgm:spPr/>
      <dgm:t>
        <a:bodyPr/>
        <a:lstStyle/>
        <a:p>
          <a:endParaRPr lang="en-US"/>
        </a:p>
      </dgm:t>
    </dgm:pt>
    <dgm:pt modelId="{46E47BDD-B85B-40D8-B5C1-0179E87EAAFE}" type="sibTrans" cxnId="{064E7A40-5DEF-49D4-82C3-B1B7D051A853}">
      <dgm:prSet/>
      <dgm:spPr/>
      <dgm:t>
        <a:bodyPr/>
        <a:lstStyle/>
        <a:p>
          <a:endParaRPr lang="en-US"/>
        </a:p>
      </dgm:t>
    </dgm:pt>
    <dgm:pt modelId="{016ADBD7-B5C1-47B1-9926-A4C1ECCE6A9A}">
      <dgm:prSet/>
      <dgm:spPr/>
      <dgm:t>
        <a:bodyPr/>
        <a:lstStyle/>
        <a:p>
          <a:r>
            <a:rPr lang="en-US" dirty="0"/>
            <a:t>Research Question:</a:t>
          </a:r>
          <a:r>
            <a:rPr lang="en-GB" dirty="0"/>
            <a:t> </a:t>
          </a:r>
          <a:r>
            <a:rPr lang="en-US" dirty="0"/>
            <a:t>Can a locking system be effectively implemented using facial recognition and fingerprint verification to ensure only authorized individuals can access a premises?</a:t>
          </a:r>
        </a:p>
      </dgm:t>
    </dgm:pt>
    <dgm:pt modelId="{9BBDA74D-91D7-4088-A624-8413C5E77619}" type="parTrans" cxnId="{1F04BC76-1BA1-4427-B408-A823BF35BF3D}">
      <dgm:prSet/>
      <dgm:spPr/>
      <dgm:t>
        <a:bodyPr/>
        <a:lstStyle/>
        <a:p>
          <a:endParaRPr lang="en-US"/>
        </a:p>
      </dgm:t>
    </dgm:pt>
    <dgm:pt modelId="{0864DF6E-F3EC-48BC-81B8-35248FBE9A12}" type="sibTrans" cxnId="{1F04BC76-1BA1-4427-B408-A823BF35BF3D}">
      <dgm:prSet/>
      <dgm:spPr/>
      <dgm:t>
        <a:bodyPr/>
        <a:lstStyle/>
        <a:p>
          <a:endParaRPr lang="en-US"/>
        </a:p>
      </dgm:t>
    </dgm:pt>
    <dgm:pt modelId="{F3B3D802-25E3-4922-844C-BDB34567E8BC}" type="pres">
      <dgm:prSet presAssocID="{0DC09E26-975B-41E4-A001-8BD555EA3CB7}" presName="Name0" presStyleCnt="0">
        <dgm:presLayoutVars>
          <dgm:dir/>
          <dgm:animLvl val="lvl"/>
          <dgm:resizeHandles val="exact"/>
        </dgm:presLayoutVars>
      </dgm:prSet>
      <dgm:spPr/>
    </dgm:pt>
    <dgm:pt modelId="{DE7BD55C-60F3-4740-8ABC-24335D8B5E87}" type="pres">
      <dgm:prSet presAssocID="{016ADBD7-B5C1-47B1-9926-A4C1ECCE6A9A}" presName="boxAndChildren" presStyleCnt="0"/>
      <dgm:spPr/>
    </dgm:pt>
    <dgm:pt modelId="{B9D321CE-C730-4B8B-8D67-5EDC95D9B6BA}" type="pres">
      <dgm:prSet presAssocID="{016ADBD7-B5C1-47B1-9926-A4C1ECCE6A9A}" presName="parentTextBox" presStyleLbl="node1" presStyleIdx="0" presStyleCnt="2"/>
      <dgm:spPr/>
    </dgm:pt>
    <dgm:pt modelId="{8ECD1AEB-9D90-4362-8AB9-707E833A7F5D}" type="pres">
      <dgm:prSet presAssocID="{46E47BDD-B85B-40D8-B5C1-0179E87EAAFE}" presName="sp" presStyleCnt="0"/>
      <dgm:spPr/>
    </dgm:pt>
    <dgm:pt modelId="{16337FB8-E561-49BA-84F8-5826D9318EC9}" type="pres">
      <dgm:prSet presAssocID="{07AF2BE7-9290-4E00-945A-CEE41F761875}" presName="arrowAndChildren" presStyleCnt="0"/>
      <dgm:spPr/>
    </dgm:pt>
    <dgm:pt modelId="{0A630258-E90B-48A2-AFD5-741059441FAA}" type="pres">
      <dgm:prSet presAssocID="{07AF2BE7-9290-4E00-945A-CEE41F761875}" presName="parentTextArrow" presStyleLbl="node1" presStyleIdx="1" presStyleCnt="2"/>
      <dgm:spPr/>
    </dgm:pt>
  </dgm:ptLst>
  <dgm:cxnLst>
    <dgm:cxn modelId="{89D4A304-3BDA-404D-A598-ABEE17279764}" type="presOf" srcId="{07AF2BE7-9290-4E00-945A-CEE41F761875}" destId="{0A630258-E90B-48A2-AFD5-741059441FAA}" srcOrd="0" destOrd="0" presId="urn:microsoft.com/office/officeart/2005/8/layout/process4"/>
    <dgm:cxn modelId="{055BBB07-B1BE-4AE3-904B-0FFB18F89390}" type="presOf" srcId="{016ADBD7-B5C1-47B1-9926-A4C1ECCE6A9A}" destId="{B9D321CE-C730-4B8B-8D67-5EDC95D9B6BA}" srcOrd="0" destOrd="0" presId="urn:microsoft.com/office/officeart/2005/8/layout/process4"/>
    <dgm:cxn modelId="{064E7A40-5DEF-49D4-82C3-B1B7D051A853}" srcId="{0DC09E26-975B-41E4-A001-8BD555EA3CB7}" destId="{07AF2BE7-9290-4E00-945A-CEE41F761875}" srcOrd="0" destOrd="0" parTransId="{37491AA1-C7BD-46AF-989D-A62567F5A64A}" sibTransId="{46E47BDD-B85B-40D8-B5C1-0179E87EAAFE}"/>
    <dgm:cxn modelId="{1F04BC76-1BA1-4427-B408-A823BF35BF3D}" srcId="{0DC09E26-975B-41E4-A001-8BD555EA3CB7}" destId="{016ADBD7-B5C1-47B1-9926-A4C1ECCE6A9A}" srcOrd="1" destOrd="0" parTransId="{9BBDA74D-91D7-4088-A624-8413C5E77619}" sibTransId="{0864DF6E-F3EC-48BC-81B8-35248FBE9A12}"/>
    <dgm:cxn modelId="{C53EDC7B-8ABC-436E-9ADF-0DA3489E2C39}" type="presOf" srcId="{0DC09E26-975B-41E4-A001-8BD555EA3CB7}" destId="{F3B3D802-25E3-4922-844C-BDB34567E8BC}" srcOrd="0" destOrd="0" presId="urn:microsoft.com/office/officeart/2005/8/layout/process4"/>
    <dgm:cxn modelId="{5586D08D-C496-4C66-98F7-E00331FCE921}" type="presParOf" srcId="{F3B3D802-25E3-4922-844C-BDB34567E8BC}" destId="{DE7BD55C-60F3-4740-8ABC-24335D8B5E87}" srcOrd="0" destOrd="0" presId="urn:microsoft.com/office/officeart/2005/8/layout/process4"/>
    <dgm:cxn modelId="{5074EB59-C315-452D-A14C-377440D7B7DF}" type="presParOf" srcId="{DE7BD55C-60F3-4740-8ABC-24335D8B5E87}" destId="{B9D321CE-C730-4B8B-8D67-5EDC95D9B6BA}" srcOrd="0" destOrd="0" presId="urn:microsoft.com/office/officeart/2005/8/layout/process4"/>
    <dgm:cxn modelId="{97627458-0B9C-4076-9672-58EA4E060ED0}" type="presParOf" srcId="{F3B3D802-25E3-4922-844C-BDB34567E8BC}" destId="{8ECD1AEB-9D90-4362-8AB9-707E833A7F5D}" srcOrd="1" destOrd="0" presId="urn:microsoft.com/office/officeart/2005/8/layout/process4"/>
    <dgm:cxn modelId="{CB8C4BAC-7595-4008-9F40-28DB870C38A9}" type="presParOf" srcId="{F3B3D802-25E3-4922-844C-BDB34567E8BC}" destId="{16337FB8-E561-49BA-84F8-5826D9318EC9}" srcOrd="2" destOrd="0" presId="urn:microsoft.com/office/officeart/2005/8/layout/process4"/>
    <dgm:cxn modelId="{279F399E-F3D2-4337-8CE2-1C35E19E4B87}" type="presParOf" srcId="{16337FB8-E561-49BA-84F8-5826D9318EC9}" destId="{0A630258-E90B-48A2-AFD5-741059441F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08AF0-2758-4862-AEEA-1D573AD4AD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88F587-9A4A-49F6-A046-77317EF92FC5}">
      <dgm:prSet/>
      <dgm:spPr/>
      <dgm:t>
        <a:bodyPr/>
        <a:lstStyle/>
        <a:p>
          <a:pPr>
            <a:defRPr cap="all"/>
          </a:pPr>
          <a:r>
            <a:rPr lang="en-US"/>
            <a:t>Raspberry Pi processes facial recognition and controls the lock.</a:t>
          </a:r>
        </a:p>
      </dgm:t>
    </dgm:pt>
    <dgm:pt modelId="{CFC5B1BC-DFC5-4600-88D3-22AC34593D3D}" type="parTrans" cxnId="{7F4A0B20-73A6-47D0-89FB-3D492414A6E5}">
      <dgm:prSet/>
      <dgm:spPr/>
      <dgm:t>
        <a:bodyPr/>
        <a:lstStyle/>
        <a:p>
          <a:endParaRPr lang="en-US"/>
        </a:p>
      </dgm:t>
    </dgm:pt>
    <dgm:pt modelId="{A7A2E3F9-59C4-4DEF-92D8-E00728EF433E}" type="sibTrans" cxnId="{7F4A0B20-73A6-47D0-89FB-3D492414A6E5}">
      <dgm:prSet/>
      <dgm:spPr/>
      <dgm:t>
        <a:bodyPr/>
        <a:lstStyle/>
        <a:p>
          <a:endParaRPr lang="en-US"/>
        </a:p>
      </dgm:t>
    </dgm:pt>
    <dgm:pt modelId="{957BBD73-D5DB-47BF-A1F9-7239629322E6}">
      <dgm:prSet/>
      <dgm:spPr/>
      <dgm:t>
        <a:bodyPr/>
        <a:lstStyle/>
        <a:p>
          <a:pPr>
            <a:defRPr cap="all"/>
          </a:pPr>
          <a:r>
            <a:rPr lang="en-US"/>
            <a:t>Arduino Uno manages fingerprint scanning and signals Pi.</a:t>
          </a:r>
        </a:p>
      </dgm:t>
    </dgm:pt>
    <dgm:pt modelId="{4128ED5E-6165-4EB4-B155-2E2CE408F750}" type="parTrans" cxnId="{93D1B001-350D-41FA-88E0-8D3EEB95E38C}">
      <dgm:prSet/>
      <dgm:spPr/>
      <dgm:t>
        <a:bodyPr/>
        <a:lstStyle/>
        <a:p>
          <a:endParaRPr lang="en-US"/>
        </a:p>
      </dgm:t>
    </dgm:pt>
    <dgm:pt modelId="{9EF2FDE3-8D17-45E5-9803-B81C14EB4176}" type="sibTrans" cxnId="{93D1B001-350D-41FA-88E0-8D3EEB95E38C}">
      <dgm:prSet/>
      <dgm:spPr/>
      <dgm:t>
        <a:bodyPr/>
        <a:lstStyle/>
        <a:p>
          <a:endParaRPr lang="en-US"/>
        </a:p>
      </dgm:t>
    </dgm:pt>
    <dgm:pt modelId="{8238AE13-F2D8-4AC9-BB82-5946318C6F7B}">
      <dgm:prSet/>
      <dgm:spPr/>
      <dgm:t>
        <a:bodyPr/>
        <a:lstStyle/>
        <a:p>
          <a:pPr>
            <a:defRPr cap="all"/>
          </a:pPr>
          <a:r>
            <a:rPr lang="en-US"/>
            <a:t>Solenoid lock activated only after both biometrics succeed.</a:t>
          </a:r>
        </a:p>
      </dgm:t>
    </dgm:pt>
    <dgm:pt modelId="{0248B6B4-49DE-4E69-8B57-C9FD51884FEF}" type="parTrans" cxnId="{30A67F03-8E8E-42BB-8DE9-42E7D66BCFA8}">
      <dgm:prSet/>
      <dgm:spPr/>
      <dgm:t>
        <a:bodyPr/>
        <a:lstStyle/>
        <a:p>
          <a:endParaRPr lang="en-US"/>
        </a:p>
      </dgm:t>
    </dgm:pt>
    <dgm:pt modelId="{419FC197-33BF-48B2-B133-9D4C80BD4E17}" type="sibTrans" cxnId="{30A67F03-8E8E-42BB-8DE9-42E7D66BCFA8}">
      <dgm:prSet/>
      <dgm:spPr/>
      <dgm:t>
        <a:bodyPr/>
        <a:lstStyle/>
        <a:p>
          <a:endParaRPr lang="en-US"/>
        </a:p>
      </dgm:t>
    </dgm:pt>
    <dgm:pt modelId="{48B96C35-6176-4D7F-AFBD-953A9C8900BD}">
      <dgm:prSet/>
      <dgm:spPr/>
      <dgm:t>
        <a:bodyPr/>
        <a:lstStyle/>
        <a:p>
          <a:pPr>
            <a:defRPr cap="all"/>
          </a:pPr>
          <a:r>
            <a:rPr lang="en-US"/>
            <a:t>Uses OpenCV, face_recognition, and GPIO for control.</a:t>
          </a:r>
        </a:p>
      </dgm:t>
    </dgm:pt>
    <dgm:pt modelId="{84FDABEA-E4BB-4C14-B0DF-15A0DCE8466A}" type="parTrans" cxnId="{9AE7D53E-FFA0-46B2-A775-5CEDD1C5E3C4}">
      <dgm:prSet/>
      <dgm:spPr/>
      <dgm:t>
        <a:bodyPr/>
        <a:lstStyle/>
        <a:p>
          <a:endParaRPr lang="en-US"/>
        </a:p>
      </dgm:t>
    </dgm:pt>
    <dgm:pt modelId="{5268F621-C5F3-4CD4-A786-9370B7AFC0A1}" type="sibTrans" cxnId="{9AE7D53E-FFA0-46B2-A775-5CEDD1C5E3C4}">
      <dgm:prSet/>
      <dgm:spPr/>
      <dgm:t>
        <a:bodyPr/>
        <a:lstStyle/>
        <a:p>
          <a:endParaRPr lang="en-US"/>
        </a:p>
      </dgm:t>
    </dgm:pt>
    <dgm:pt modelId="{E7B24613-FE3B-4A85-8261-39C3F375C046}" type="pres">
      <dgm:prSet presAssocID="{7E308AF0-2758-4862-AEEA-1D573AD4ADF8}" presName="root" presStyleCnt="0">
        <dgm:presLayoutVars>
          <dgm:dir/>
          <dgm:resizeHandles val="exact"/>
        </dgm:presLayoutVars>
      </dgm:prSet>
      <dgm:spPr/>
    </dgm:pt>
    <dgm:pt modelId="{A1AC4CF3-6031-4420-BC4A-2C4387C15AEC}" type="pres">
      <dgm:prSet presAssocID="{1388F587-9A4A-49F6-A046-77317EF92FC5}" presName="compNode" presStyleCnt="0"/>
      <dgm:spPr/>
    </dgm:pt>
    <dgm:pt modelId="{FF10A55B-6BFB-427E-A320-C1310068BFAF}" type="pres">
      <dgm:prSet presAssocID="{1388F587-9A4A-49F6-A046-77317EF92FC5}" presName="iconBgRect" presStyleLbl="bgShp" presStyleIdx="0" presStyleCnt="4"/>
      <dgm:spPr/>
    </dgm:pt>
    <dgm:pt modelId="{130ED7CF-43D6-4918-B750-CCD0A3E48869}" type="pres">
      <dgm:prSet presAssocID="{1388F587-9A4A-49F6-A046-77317EF92F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B2148E-1FEB-4C37-9651-CC96D24A1B15}" type="pres">
      <dgm:prSet presAssocID="{1388F587-9A4A-49F6-A046-77317EF92FC5}" presName="spaceRect" presStyleCnt="0"/>
      <dgm:spPr/>
    </dgm:pt>
    <dgm:pt modelId="{2C162DF1-6D74-422E-937D-26885D9441E7}" type="pres">
      <dgm:prSet presAssocID="{1388F587-9A4A-49F6-A046-77317EF92FC5}" presName="textRect" presStyleLbl="revTx" presStyleIdx="0" presStyleCnt="4">
        <dgm:presLayoutVars>
          <dgm:chMax val="1"/>
          <dgm:chPref val="1"/>
        </dgm:presLayoutVars>
      </dgm:prSet>
      <dgm:spPr/>
    </dgm:pt>
    <dgm:pt modelId="{FA4BE7FA-FE08-4238-A09D-0BB4D63BC74C}" type="pres">
      <dgm:prSet presAssocID="{A7A2E3F9-59C4-4DEF-92D8-E00728EF433E}" presName="sibTrans" presStyleCnt="0"/>
      <dgm:spPr/>
    </dgm:pt>
    <dgm:pt modelId="{E88228CD-A107-44AA-90F5-2A84A46CD1BE}" type="pres">
      <dgm:prSet presAssocID="{957BBD73-D5DB-47BF-A1F9-7239629322E6}" presName="compNode" presStyleCnt="0"/>
      <dgm:spPr/>
    </dgm:pt>
    <dgm:pt modelId="{311D6237-5FF3-4DD4-B3F8-25CDAC3E9143}" type="pres">
      <dgm:prSet presAssocID="{957BBD73-D5DB-47BF-A1F9-7239629322E6}" presName="iconBgRect" presStyleLbl="bgShp" presStyleIdx="1" presStyleCnt="4"/>
      <dgm:spPr/>
    </dgm:pt>
    <dgm:pt modelId="{7C0635A4-D7A7-4D8F-AE90-C6859D669380}" type="pres">
      <dgm:prSet presAssocID="{957BBD73-D5DB-47BF-A1F9-7239629322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C22BA464-430B-4C72-8F35-4AAF73B1A674}" type="pres">
      <dgm:prSet presAssocID="{957BBD73-D5DB-47BF-A1F9-7239629322E6}" presName="spaceRect" presStyleCnt="0"/>
      <dgm:spPr/>
    </dgm:pt>
    <dgm:pt modelId="{AF27539D-8478-41BC-80B1-462FF69963CB}" type="pres">
      <dgm:prSet presAssocID="{957BBD73-D5DB-47BF-A1F9-7239629322E6}" presName="textRect" presStyleLbl="revTx" presStyleIdx="1" presStyleCnt="4">
        <dgm:presLayoutVars>
          <dgm:chMax val="1"/>
          <dgm:chPref val="1"/>
        </dgm:presLayoutVars>
      </dgm:prSet>
      <dgm:spPr/>
    </dgm:pt>
    <dgm:pt modelId="{A60C04EF-84E0-4D76-8493-28F379F7742C}" type="pres">
      <dgm:prSet presAssocID="{9EF2FDE3-8D17-45E5-9803-B81C14EB4176}" presName="sibTrans" presStyleCnt="0"/>
      <dgm:spPr/>
    </dgm:pt>
    <dgm:pt modelId="{3393B049-C200-4F9C-BBF8-B0936F6E71CF}" type="pres">
      <dgm:prSet presAssocID="{8238AE13-F2D8-4AC9-BB82-5946318C6F7B}" presName="compNode" presStyleCnt="0"/>
      <dgm:spPr/>
    </dgm:pt>
    <dgm:pt modelId="{4916AC77-0DFF-4C36-98A2-CE0A492E121A}" type="pres">
      <dgm:prSet presAssocID="{8238AE13-F2D8-4AC9-BB82-5946318C6F7B}" presName="iconBgRect" presStyleLbl="bgShp" presStyleIdx="2" presStyleCnt="4"/>
      <dgm:spPr/>
    </dgm:pt>
    <dgm:pt modelId="{61A62E70-5E2E-427B-826F-36457884501A}" type="pres">
      <dgm:prSet presAssocID="{8238AE13-F2D8-4AC9-BB82-5946318C6F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127484F-B508-4CA8-ADAB-9F130792428C}" type="pres">
      <dgm:prSet presAssocID="{8238AE13-F2D8-4AC9-BB82-5946318C6F7B}" presName="spaceRect" presStyleCnt="0"/>
      <dgm:spPr/>
    </dgm:pt>
    <dgm:pt modelId="{1358E4D1-A706-4B3A-9A67-56FF043E88AF}" type="pres">
      <dgm:prSet presAssocID="{8238AE13-F2D8-4AC9-BB82-5946318C6F7B}" presName="textRect" presStyleLbl="revTx" presStyleIdx="2" presStyleCnt="4">
        <dgm:presLayoutVars>
          <dgm:chMax val="1"/>
          <dgm:chPref val="1"/>
        </dgm:presLayoutVars>
      </dgm:prSet>
      <dgm:spPr/>
    </dgm:pt>
    <dgm:pt modelId="{814A5051-6787-485D-85D0-791B24579CAB}" type="pres">
      <dgm:prSet presAssocID="{419FC197-33BF-48B2-B133-9D4C80BD4E17}" presName="sibTrans" presStyleCnt="0"/>
      <dgm:spPr/>
    </dgm:pt>
    <dgm:pt modelId="{9DB997E2-AF62-46D0-805B-830771549EC2}" type="pres">
      <dgm:prSet presAssocID="{48B96C35-6176-4D7F-AFBD-953A9C8900BD}" presName="compNode" presStyleCnt="0"/>
      <dgm:spPr/>
    </dgm:pt>
    <dgm:pt modelId="{508DDAC0-03F1-4554-9E82-DE2FE73C6A21}" type="pres">
      <dgm:prSet presAssocID="{48B96C35-6176-4D7F-AFBD-953A9C8900BD}" presName="iconBgRect" presStyleLbl="bgShp" presStyleIdx="3" presStyleCnt="4"/>
      <dgm:spPr/>
    </dgm:pt>
    <dgm:pt modelId="{DC1C0312-95FF-47DD-A128-48531C401919}" type="pres">
      <dgm:prSet presAssocID="{48B96C35-6176-4D7F-AFBD-953A9C8900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7E04294A-EC2A-48CA-9AC8-BA10BBA7B3C5}" type="pres">
      <dgm:prSet presAssocID="{48B96C35-6176-4D7F-AFBD-953A9C8900BD}" presName="spaceRect" presStyleCnt="0"/>
      <dgm:spPr/>
    </dgm:pt>
    <dgm:pt modelId="{D732AC87-5F23-46E0-8171-C135BB132BAE}" type="pres">
      <dgm:prSet presAssocID="{48B96C35-6176-4D7F-AFBD-953A9C8900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D1B001-350D-41FA-88E0-8D3EEB95E38C}" srcId="{7E308AF0-2758-4862-AEEA-1D573AD4ADF8}" destId="{957BBD73-D5DB-47BF-A1F9-7239629322E6}" srcOrd="1" destOrd="0" parTransId="{4128ED5E-6165-4EB4-B155-2E2CE408F750}" sibTransId="{9EF2FDE3-8D17-45E5-9803-B81C14EB4176}"/>
    <dgm:cxn modelId="{30A67F03-8E8E-42BB-8DE9-42E7D66BCFA8}" srcId="{7E308AF0-2758-4862-AEEA-1D573AD4ADF8}" destId="{8238AE13-F2D8-4AC9-BB82-5946318C6F7B}" srcOrd="2" destOrd="0" parTransId="{0248B6B4-49DE-4E69-8B57-C9FD51884FEF}" sibTransId="{419FC197-33BF-48B2-B133-9D4C80BD4E17}"/>
    <dgm:cxn modelId="{7F4A0B20-73A6-47D0-89FB-3D492414A6E5}" srcId="{7E308AF0-2758-4862-AEEA-1D573AD4ADF8}" destId="{1388F587-9A4A-49F6-A046-77317EF92FC5}" srcOrd="0" destOrd="0" parTransId="{CFC5B1BC-DFC5-4600-88D3-22AC34593D3D}" sibTransId="{A7A2E3F9-59C4-4DEF-92D8-E00728EF433E}"/>
    <dgm:cxn modelId="{DCD24B3C-825C-478A-BC79-9EDB4653033A}" type="presOf" srcId="{8238AE13-F2D8-4AC9-BB82-5946318C6F7B}" destId="{1358E4D1-A706-4B3A-9A67-56FF043E88AF}" srcOrd="0" destOrd="0" presId="urn:microsoft.com/office/officeart/2018/5/layout/IconCircleLabelList"/>
    <dgm:cxn modelId="{9AE7D53E-FFA0-46B2-A775-5CEDD1C5E3C4}" srcId="{7E308AF0-2758-4862-AEEA-1D573AD4ADF8}" destId="{48B96C35-6176-4D7F-AFBD-953A9C8900BD}" srcOrd="3" destOrd="0" parTransId="{84FDABEA-E4BB-4C14-B0DF-15A0DCE8466A}" sibTransId="{5268F621-C5F3-4CD4-A786-9370B7AFC0A1}"/>
    <dgm:cxn modelId="{678ACC78-5752-44FA-9DF3-46CF04984B01}" type="presOf" srcId="{957BBD73-D5DB-47BF-A1F9-7239629322E6}" destId="{AF27539D-8478-41BC-80B1-462FF69963CB}" srcOrd="0" destOrd="0" presId="urn:microsoft.com/office/officeart/2018/5/layout/IconCircleLabelList"/>
    <dgm:cxn modelId="{234A7979-5AC8-41C3-9972-F053209313B2}" type="presOf" srcId="{48B96C35-6176-4D7F-AFBD-953A9C8900BD}" destId="{D732AC87-5F23-46E0-8171-C135BB132BAE}" srcOrd="0" destOrd="0" presId="urn:microsoft.com/office/officeart/2018/5/layout/IconCircleLabelList"/>
    <dgm:cxn modelId="{805E82BD-F8E7-44E4-ABE7-00AB969D2157}" type="presOf" srcId="{7E308AF0-2758-4862-AEEA-1D573AD4ADF8}" destId="{E7B24613-FE3B-4A85-8261-39C3F375C046}" srcOrd="0" destOrd="0" presId="urn:microsoft.com/office/officeart/2018/5/layout/IconCircleLabelList"/>
    <dgm:cxn modelId="{F625DDF8-C753-4037-9FFF-4C6B8DA27F66}" type="presOf" srcId="{1388F587-9A4A-49F6-A046-77317EF92FC5}" destId="{2C162DF1-6D74-422E-937D-26885D9441E7}" srcOrd="0" destOrd="0" presId="urn:microsoft.com/office/officeart/2018/5/layout/IconCircleLabelList"/>
    <dgm:cxn modelId="{1FC62D79-784D-443E-862E-38A641268ABA}" type="presParOf" srcId="{E7B24613-FE3B-4A85-8261-39C3F375C046}" destId="{A1AC4CF3-6031-4420-BC4A-2C4387C15AEC}" srcOrd="0" destOrd="0" presId="urn:microsoft.com/office/officeart/2018/5/layout/IconCircleLabelList"/>
    <dgm:cxn modelId="{1B287D82-88C6-4EE0-A4CA-E447729B88EF}" type="presParOf" srcId="{A1AC4CF3-6031-4420-BC4A-2C4387C15AEC}" destId="{FF10A55B-6BFB-427E-A320-C1310068BFAF}" srcOrd="0" destOrd="0" presId="urn:microsoft.com/office/officeart/2018/5/layout/IconCircleLabelList"/>
    <dgm:cxn modelId="{0ABED570-61A7-48FB-9D67-46BB4C4DBF09}" type="presParOf" srcId="{A1AC4CF3-6031-4420-BC4A-2C4387C15AEC}" destId="{130ED7CF-43D6-4918-B750-CCD0A3E48869}" srcOrd="1" destOrd="0" presId="urn:microsoft.com/office/officeart/2018/5/layout/IconCircleLabelList"/>
    <dgm:cxn modelId="{817C2025-0AEA-4323-9F79-F7879DDDD0A1}" type="presParOf" srcId="{A1AC4CF3-6031-4420-BC4A-2C4387C15AEC}" destId="{5AB2148E-1FEB-4C37-9651-CC96D24A1B15}" srcOrd="2" destOrd="0" presId="urn:microsoft.com/office/officeart/2018/5/layout/IconCircleLabelList"/>
    <dgm:cxn modelId="{FB7B54C5-B79B-429D-A2FE-CE213328D485}" type="presParOf" srcId="{A1AC4CF3-6031-4420-BC4A-2C4387C15AEC}" destId="{2C162DF1-6D74-422E-937D-26885D9441E7}" srcOrd="3" destOrd="0" presId="urn:microsoft.com/office/officeart/2018/5/layout/IconCircleLabelList"/>
    <dgm:cxn modelId="{58CA5D3E-2AEE-43E2-ADB1-C7ED4C35B427}" type="presParOf" srcId="{E7B24613-FE3B-4A85-8261-39C3F375C046}" destId="{FA4BE7FA-FE08-4238-A09D-0BB4D63BC74C}" srcOrd="1" destOrd="0" presId="urn:microsoft.com/office/officeart/2018/5/layout/IconCircleLabelList"/>
    <dgm:cxn modelId="{D2A55D02-4D40-40A5-B487-AEA02CA83E3C}" type="presParOf" srcId="{E7B24613-FE3B-4A85-8261-39C3F375C046}" destId="{E88228CD-A107-44AA-90F5-2A84A46CD1BE}" srcOrd="2" destOrd="0" presId="urn:microsoft.com/office/officeart/2018/5/layout/IconCircleLabelList"/>
    <dgm:cxn modelId="{5B7472D0-09D7-4E7C-978E-4EBB23BF678A}" type="presParOf" srcId="{E88228CD-A107-44AA-90F5-2A84A46CD1BE}" destId="{311D6237-5FF3-4DD4-B3F8-25CDAC3E9143}" srcOrd="0" destOrd="0" presId="urn:microsoft.com/office/officeart/2018/5/layout/IconCircleLabelList"/>
    <dgm:cxn modelId="{D13BE8CD-F9EF-41AB-ACA5-F17BF2039242}" type="presParOf" srcId="{E88228CD-A107-44AA-90F5-2A84A46CD1BE}" destId="{7C0635A4-D7A7-4D8F-AE90-C6859D669380}" srcOrd="1" destOrd="0" presId="urn:microsoft.com/office/officeart/2018/5/layout/IconCircleLabelList"/>
    <dgm:cxn modelId="{D7D155F3-8E2C-4FAC-85FF-3F92F9B779D1}" type="presParOf" srcId="{E88228CD-A107-44AA-90F5-2A84A46CD1BE}" destId="{C22BA464-430B-4C72-8F35-4AAF73B1A674}" srcOrd="2" destOrd="0" presId="urn:microsoft.com/office/officeart/2018/5/layout/IconCircleLabelList"/>
    <dgm:cxn modelId="{BC7B9D06-C9B5-4FF1-AC41-C90C890FBB30}" type="presParOf" srcId="{E88228CD-A107-44AA-90F5-2A84A46CD1BE}" destId="{AF27539D-8478-41BC-80B1-462FF69963CB}" srcOrd="3" destOrd="0" presId="urn:microsoft.com/office/officeart/2018/5/layout/IconCircleLabelList"/>
    <dgm:cxn modelId="{E3F23A82-080D-4D56-A1B8-AEFB63433069}" type="presParOf" srcId="{E7B24613-FE3B-4A85-8261-39C3F375C046}" destId="{A60C04EF-84E0-4D76-8493-28F379F7742C}" srcOrd="3" destOrd="0" presId="urn:microsoft.com/office/officeart/2018/5/layout/IconCircleLabelList"/>
    <dgm:cxn modelId="{453A988B-505A-4DC2-B732-FD0E6EF018E1}" type="presParOf" srcId="{E7B24613-FE3B-4A85-8261-39C3F375C046}" destId="{3393B049-C200-4F9C-BBF8-B0936F6E71CF}" srcOrd="4" destOrd="0" presId="urn:microsoft.com/office/officeart/2018/5/layout/IconCircleLabelList"/>
    <dgm:cxn modelId="{FDE341C2-9258-42E8-90D7-0BF75316D84C}" type="presParOf" srcId="{3393B049-C200-4F9C-BBF8-B0936F6E71CF}" destId="{4916AC77-0DFF-4C36-98A2-CE0A492E121A}" srcOrd="0" destOrd="0" presId="urn:microsoft.com/office/officeart/2018/5/layout/IconCircleLabelList"/>
    <dgm:cxn modelId="{29DF5F87-8D30-46FC-A099-367D0E6C4C73}" type="presParOf" srcId="{3393B049-C200-4F9C-BBF8-B0936F6E71CF}" destId="{61A62E70-5E2E-427B-826F-36457884501A}" srcOrd="1" destOrd="0" presId="urn:microsoft.com/office/officeart/2018/5/layout/IconCircleLabelList"/>
    <dgm:cxn modelId="{3F254950-9A13-42B8-816E-AA6D5D2893A1}" type="presParOf" srcId="{3393B049-C200-4F9C-BBF8-B0936F6E71CF}" destId="{8127484F-B508-4CA8-ADAB-9F130792428C}" srcOrd="2" destOrd="0" presId="urn:microsoft.com/office/officeart/2018/5/layout/IconCircleLabelList"/>
    <dgm:cxn modelId="{530ED226-1C2E-4445-AFCB-73509FDBFED2}" type="presParOf" srcId="{3393B049-C200-4F9C-BBF8-B0936F6E71CF}" destId="{1358E4D1-A706-4B3A-9A67-56FF043E88AF}" srcOrd="3" destOrd="0" presId="urn:microsoft.com/office/officeart/2018/5/layout/IconCircleLabelList"/>
    <dgm:cxn modelId="{00261513-20B9-4762-BB08-A02517DE9BC4}" type="presParOf" srcId="{E7B24613-FE3B-4A85-8261-39C3F375C046}" destId="{814A5051-6787-485D-85D0-791B24579CAB}" srcOrd="5" destOrd="0" presId="urn:microsoft.com/office/officeart/2018/5/layout/IconCircleLabelList"/>
    <dgm:cxn modelId="{CCA24E17-B1C2-4CF1-9810-8052A5612ECD}" type="presParOf" srcId="{E7B24613-FE3B-4A85-8261-39C3F375C046}" destId="{9DB997E2-AF62-46D0-805B-830771549EC2}" srcOrd="6" destOrd="0" presId="urn:microsoft.com/office/officeart/2018/5/layout/IconCircleLabelList"/>
    <dgm:cxn modelId="{882BEE51-30F3-4B4B-9CDB-8447E054608E}" type="presParOf" srcId="{9DB997E2-AF62-46D0-805B-830771549EC2}" destId="{508DDAC0-03F1-4554-9E82-DE2FE73C6A21}" srcOrd="0" destOrd="0" presId="urn:microsoft.com/office/officeart/2018/5/layout/IconCircleLabelList"/>
    <dgm:cxn modelId="{474405E8-BE57-475D-867C-0C41036A818D}" type="presParOf" srcId="{9DB997E2-AF62-46D0-805B-830771549EC2}" destId="{DC1C0312-95FF-47DD-A128-48531C401919}" srcOrd="1" destOrd="0" presId="urn:microsoft.com/office/officeart/2018/5/layout/IconCircleLabelList"/>
    <dgm:cxn modelId="{9636233A-73DF-45A6-92FA-B78AA8EA2A03}" type="presParOf" srcId="{9DB997E2-AF62-46D0-805B-830771549EC2}" destId="{7E04294A-EC2A-48CA-9AC8-BA10BBA7B3C5}" srcOrd="2" destOrd="0" presId="urn:microsoft.com/office/officeart/2018/5/layout/IconCircleLabelList"/>
    <dgm:cxn modelId="{2C319D1B-D133-4C2E-8B58-5234785A54AB}" type="presParOf" srcId="{9DB997E2-AF62-46D0-805B-830771549EC2}" destId="{D732AC87-5F23-46E0-8171-C135BB132BAE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3E5E-AA09-4FC2-95B4-8BFF15E170E3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612E1-8A6D-429E-99D5-8A8373B2A69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F5D47-27DE-45EC-8E21-B326619F713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Traditional access methods (keycards, passwords) are no longer reliable.</a:t>
          </a:r>
        </a:p>
      </dsp:txBody>
      <dsp:txXfrm>
        <a:off x="25435" y="2456402"/>
        <a:ext cx="1800000" cy="720000"/>
      </dsp:txXfrm>
    </dsp:sp>
    <dsp:sp modelId="{1847513B-46C4-48AC-9ACE-76FBC14D58AA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C8B71-C2CB-4507-9A57-6A22C5E67DC3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A6EB-2BC0-40C3-AE86-609DC342A925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Biometric systems offer higher accuracy and are contactless.</a:t>
          </a:r>
        </a:p>
      </dsp:txBody>
      <dsp:txXfrm>
        <a:off x="2140435" y="2456402"/>
        <a:ext cx="1800000" cy="720000"/>
      </dsp:txXfrm>
    </dsp:sp>
    <dsp:sp modelId="{45BCF6C9-8306-4302-B623-5B7609C82F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5431B-BAAD-4B5C-8F87-AB00BF396A78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07217-7748-4295-8C03-0432FCF017B7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COVID-19 emphasized the need for touchless security.</a:t>
          </a:r>
        </a:p>
      </dsp:txBody>
      <dsp:txXfrm>
        <a:off x="4255435" y="2456402"/>
        <a:ext cx="1800000" cy="720000"/>
      </dsp:txXfrm>
    </dsp:sp>
    <dsp:sp modelId="{36669160-CC13-40DF-A21B-12941701A123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CBF63-F85B-4730-8E26-00568E46B771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F3504-A5B6-4F6F-9630-5A780412445F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IoT enables real-time monitoring and smarter systems.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21CE-C730-4B8B-8D67-5EDC95D9B6BA}">
      <dsp:nvSpPr>
        <dsp:cNvPr id="0" name=""/>
        <dsp:cNvSpPr/>
      </dsp:nvSpPr>
      <dsp:spPr>
        <a:xfrm>
          <a:off x="0" y="1733630"/>
          <a:ext cx="8195871" cy="1137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Question:</a:t>
          </a:r>
          <a:r>
            <a:rPr lang="en-GB" sz="2000" kern="1200" dirty="0"/>
            <a:t> </a:t>
          </a:r>
          <a:r>
            <a:rPr lang="en-US" sz="2000" kern="1200" dirty="0"/>
            <a:t>Can a locking system be effectively implemented using facial recognition and fingerprint verification to ensure only authorized individuals can access a premises?</a:t>
          </a:r>
        </a:p>
      </dsp:txBody>
      <dsp:txXfrm>
        <a:off x="0" y="1733630"/>
        <a:ext cx="8195871" cy="1137449"/>
      </dsp:txXfrm>
    </dsp:sp>
    <dsp:sp modelId="{0A630258-E90B-48A2-AFD5-741059441FAA}">
      <dsp:nvSpPr>
        <dsp:cNvPr id="0" name=""/>
        <dsp:cNvSpPr/>
      </dsp:nvSpPr>
      <dsp:spPr>
        <a:xfrm rot="10800000">
          <a:off x="0" y="1295"/>
          <a:ext cx="8195871" cy="174939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Aim: Build a secure locking system using facial and fingerprint verification.</a:t>
          </a:r>
        </a:p>
      </dsp:txBody>
      <dsp:txXfrm rot="10800000">
        <a:off x="0" y="1295"/>
        <a:ext cx="8195871" cy="1136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0A55B-6BFB-427E-A320-C1310068BFAF}">
      <dsp:nvSpPr>
        <dsp:cNvPr id="0" name=""/>
        <dsp:cNvSpPr/>
      </dsp:nvSpPr>
      <dsp:spPr>
        <a:xfrm>
          <a:off x="572686" y="185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ED7CF-43D6-4918-B750-CCD0A3E48869}">
      <dsp:nvSpPr>
        <dsp:cNvPr id="0" name=""/>
        <dsp:cNvSpPr/>
      </dsp:nvSpPr>
      <dsp:spPr>
        <a:xfrm>
          <a:off x="794346" y="221845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2DF1-6D74-422E-937D-26885D9441E7}">
      <dsp:nvSpPr>
        <dsp:cNvPr id="0" name=""/>
        <dsp:cNvSpPr/>
      </dsp:nvSpPr>
      <dsp:spPr>
        <a:xfrm>
          <a:off x="240196" y="136424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Raspberry Pi processes facial recognition and controls the lock.</a:t>
          </a:r>
        </a:p>
      </dsp:txBody>
      <dsp:txXfrm>
        <a:off x="240196" y="1364248"/>
        <a:ext cx="1705078" cy="682031"/>
      </dsp:txXfrm>
    </dsp:sp>
    <dsp:sp modelId="{311D6237-5FF3-4DD4-B3F8-25CDAC3E9143}">
      <dsp:nvSpPr>
        <dsp:cNvPr id="0" name=""/>
        <dsp:cNvSpPr/>
      </dsp:nvSpPr>
      <dsp:spPr>
        <a:xfrm>
          <a:off x="2576153" y="185"/>
          <a:ext cx="1040097" cy="1040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635A4-D7A7-4D8F-AE90-C6859D669380}">
      <dsp:nvSpPr>
        <dsp:cNvPr id="0" name=""/>
        <dsp:cNvSpPr/>
      </dsp:nvSpPr>
      <dsp:spPr>
        <a:xfrm>
          <a:off x="2797813" y="221845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7539D-8478-41BC-80B1-462FF69963CB}">
      <dsp:nvSpPr>
        <dsp:cNvPr id="0" name=""/>
        <dsp:cNvSpPr/>
      </dsp:nvSpPr>
      <dsp:spPr>
        <a:xfrm>
          <a:off x="2243663" y="136424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Arduino Uno manages fingerprint scanning and signals Pi.</a:t>
          </a:r>
        </a:p>
      </dsp:txBody>
      <dsp:txXfrm>
        <a:off x="2243663" y="1364248"/>
        <a:ext cx="1705078" cy="682031"/>
      </dsp:txXfrm>
    </dsp:sp>
    <dsp:sp modelId="{4916AC77-0DFF-4C36-98A2-CE0A492E121A}">
      <dsp:nvSpPr>
        <dsp:cNvPr id="0" name=""/>
        <dsp:cNvSpPr/>
      </dsp:nvSpPr>
      <dsp:spPr>
        <a:xfrm>
          <a:off x="4579620" y="185"/>
          <a:ext cx="1040097" cy="1040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62E70-5E2E-427B-826F-36457884501A}">
      <dsp:nvSpPr>
        <dsp:cNvPr id="0" name=""/>
        <dsp:cNvSpPr/>
      </dsp:nvSpPr>
      <dsp:spPr>
        <a:xfrm>
          <a:off x="4801280" y="221845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8E4D1-A706-4B3A-9A67-56FF043E88AF}">
      <dsp:nvSpPr>
        <dsp:cNvPr id="0" name=""/>
        <dsp:cNvSpPr/>
      </dsp:nvSpPr>
      <dsp:spPr>
        <a:xfrm>
          <a:off x="4247129" y="136424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Solenoid lock activated only after both biometrics succeed.</a:t>
          </a:r>
        </a:p>
      </dsp:txBody>
      <dsp:txXfrm>
        <a:off x="4247129" y="1364248"/>
        <a:ext cx="1705078" cy="682031"/>
      </dsp:txXfrm>
    </dsp:sp>
    <dsp:sp modelId="{508DDAC0-03F1-4554-9E82-DE2FE73C6A21}">
      <dsp:nvSpPr>
        <dsp:cNvPr id="0" name=""/>
        <dsp:cNvSpPr/>
      </dsp:nvSpPr>
      <dsp:spPr>
        <a:xfrm>
          <a:off x="6583086" y="185"/>
          <a:ext cx="1040097" cy="1040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C0312-95FF-47DD-A128-48531C401919}">
      <dsp:nvSpPr>
        <dsp:cNvPr id="0" name=""/>
        <dsp:cNvSpPr/>
      </dsp:nvSpPr>
      <dsp:spPr>
        <a:xfrm>
          <a:off x="6804747" y="221845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2AC87-5F23-46E0-8171-C135BB132BAE}">
      <dsp:nvSpPr>
        <dsp:cNvPr id="0" name=""/>
        <dsp:cNvSpPr/>
      </dsp:nvSpPr>
      <dsp:spPr>
        <a:xfrm>
          <a:off x="6250596" y="136424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Uses OpenCV, face_recognition, and GPIO for control.</a:t>
          </a:r>
        </a:p>
      </dsp:txBody>
      <dsp:txXfrm>
        <a:off x="6250596" y="1364248"/>
        <a:ext cx="1705078" cy="68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Lock System with Facial Recognition and Fingerprint Verification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827419"/>
            <a:ext cx="3845172" cy="3227626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Final Year Project – BSc (Hons) in Computing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Presented by: Fiachra Mc Eniff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Atlantic Technological University Sligo (ATU Sligo formerly IT Sligo) -  Advanced Therapeutics Web Portal Ireland">
            <a:extLst>
              <a:ext uri="{FF2B5EF4-FFF2-40B4-BE49-F238E27FC236}">
                <a16:creationId xmlns:a16="http://schemas.microsoft.com/office/drawing/2014/main" id="{788ACCEE-4BBB-6805-503A-4F9322E0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033" y="3935426"/>
            <a:ext cx="3716020" cy="10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Conclusion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Conclusion &amp; 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set up a multi-factor biometric access using facial recognition and fingerprint verification (before the fingerprint module broke near the end)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Gained valuable experience learning Python, which I wasn’t very comfortable with before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Learned how to set up and work a Raspberry Pi and Arduino.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strong understanding of electronics, circuit wiring, and GPIO communication.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7501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12D192-8B6C-7682-D3B2-178726D8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1" y="1124262"/>
            <a:ext cx="6013239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5468AD2-C991-A1B6-E627-FF972934F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1767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E" sz="3500">
                <a:solidFill>
                  <a:srgbClr val="FFFFFF"/>
                </a:solidFill>
              </a:rPr>
              <a:t>Introduction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CD0F3-53E9-A424-F416-B68E39C8B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2433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E" sz="3500">
                <a:solidFill>
                  <a:srgbClr val="FFFFFF"/>
                </a:solidFill>
              </a:rPr>
              <a:t>Project Aim &amp; Research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958095-36B8-9C3B-9A5A-2357DA0D5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1374"/>
              </p:ext>
            </p:extLst>
          </p:nvPr>
        </p:nvGraphicFramePr>
        <p:xfrm>
          <a:off x="483042" y="2112580"/>
          <a:ext cx="8195871" cy="287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raspberry pi&#10;&#10;AI-generated content may be incorrect.">
            <a:extLst>
              <a:ext uri="{FF2B5EF4-FFF2-40B4-BE49-F238E27FC236}">
                <a16:creationId xmlns:a16="http://schemas.microsoft.com/office/drawing/2014/main" id="{43AD60DF-A21A-059A-E4F2-A46563287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9756" y="4984955"/>
            <a:ext cx="5790565" cy="18331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E" sz="3500">
                <a:solidFill>
                  <a:srgbClr val="FFFFFF"/>
                </a:solidFill>
              </a:rPr>
              <a:t>System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63F9CB-3048-062B-0B97-A7BF37B3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2519"/>
              </p:ext>
            </p:extLst>
          </p:nvPr>
        </p:nvGraphicFramePr>
        <p:xfrm>
          <a:off x="483042" y="2112580"/>
          <a:ext cx="8195871" cy="204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882CC58-FECE-5BA5-9940-F2D235A9E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6800"/>
            <a:ext cx="9144002" cy="698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en-IE" sz="3500"/>
              <a:t>Facial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2470244"/>
            <a:ext cx="3060271" cy="3769834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Built using OpenCV </a:t>
            </a:r>
            <a:r>
              <a:rPr lang="en-US" sz="1700"/>
              <a:t>and face_recognition.</a:t>
            </a:r>
            <a:endParaRPr lang="en-US" sz="1700" dirty="0"/>
          </a:p>
          <a:p>
            <a:r>
              <a:rPr lang="en-US" sz="1700" dirty="0"/>
              <a:t>Processes live camera feed using CNN embeddings.</a:t>
            </a:r>
          </a:p>
          <a:p>
            <a:r>
              <a:rPr lang="en-US" sz="1700" dirty="0"/>
              <a:t>Tested for lighting, angles, and spoofing resistance.</a:t>
            </a:r>
          </a:p>
          <a:p>
            <a:r>
              <a:rPr lang="en-US" sz="1700" dirty="0"/>
              <a:t>Performs well in under 2 seconds on Raspberry Pi.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BCF24-63CF-5FE7-F066-84847D65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3730"/>
            <a:ext cx="4000647" cy="33505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en-IE" sz="3500"/>
              <a:t>Fingerprint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321476"/>
            <a:ext cx="3648656" cy="3850724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Optical fingerprint scanner connected to Arduino.</a:t>
            </a:r>
          </a:p>
          <a:p>
            <a:r>
              <a:rPr lang="en-US" sz="1700"/>
              <a:t>Fingerprint ID is stored, and success triggers GPIO signal to Pi.</a:t>
            </a:r>
          </a:p>
          <a:p>
            <a:r>
              <a:rPr lang="en-US" sz="1700"/>
              <a:t>Added timeout and error handling for reliability.</a:t>
            </a:r>
          </a:p>
        </p:txBody>
      </p:sp>
      <p:pic>
        <p:nvPicPr>
          <p:cNvPr id="4" name="Picture 3" descr="A circuit board with wires&#10;&#10;AI-generated content may be incorrect.">
            <a:extLst>
              <a:ext uri="{FF2B5EF4-FFF2-40B4-BE49-F238E27FC236}">
                <a16:creationId xmlns:a16="http://schemas.microsoft.com/office/drawing/2014/main" id="{1BEEE75D-F823-6CE7-9E57-FA29E639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128049"/>
            <a:ext cx="3883655" cy="2194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en-IE" sz="3500"/>
              <a:t>Hardware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321476"/>
            <a:ext cx="3648656" cy="3850724"/>
          </a:xfrm>
        </p:spPr>
        <p:txBody>
          <a:bodyPr anchor="ctr">
            <a:normAutofit/>
          </a:bodyPr>
          <a:lstStyle/>
          <a:p>
            <a:endParaRPr lang="en-IE" sz="1700" dirty="0"/>
          </a:p>
          <a:p>
            <a:r>
              <a:rPr lang="en-IE" sz="1700" dirty="0"/>
              <a:t>Raspberry Pi 4 with Raspbian OS (SSD-booted for stability).</a:t>
            </a:r>
          </a:p>
          <a:p>
            <a:r>
              <a:rPr lang="en-IE" sz="1700" dirty="0"/>
              <a:t>Logitech C920 webcam for facial input.</a:t>
            </a:r>
          </a:p>
          <a:p>
            <a:r>
              <a:rPr lang="en-IE" sz="1700" dirty="0"/>
              <a:t>TIP121 transistor circuit used to control solenoid.</a:t>
            </a:r>
          </a:p>
          <a:p>
            <a:r>
              <a:rPr lang="en-IE" sz="1700" dirty="0"/>
              <a:t>Safety features: 5-second unlock duration.</a:t>
            </a:r>
          </a:p>
        </p:txBody>
      </p:sp>
      <p:pic>
        <p:nvPicPr>
          <p:cNvPr id="4" name="Picture 3" descr="A diagram of a circuit&#10;&#10;AI-generated content may be incorrect.">
            <a:extLst>
              <a:ext uri="{FF2B5EF4-FFF2-40B4-BE49-F238E27FC236}">
                <a16:creationId xmlns:a16="http://schemas.microsoft.com/office/drawing/2014/main" id="{9B87F314-00B0-D05B-AD93-5DCFC92B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249413"/>
            <a:ext cx="3883655" cy="1951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4738986" cy="1454051"/>
          </a:xfrm>
        </p:spPr>
        <p:txBody>
          <a:bodyPr anchor="b">
            <a:normAutofit/>
          </a:bodyPr>
          <a:lstStyle/>
          <a:p>
            <a:r>
              <a:rPr lang="en-IE" sz="3100">
                <a:solidFill>
                  <a:schemeClr val="tx2"/>
                </a:solidFill>
              </a:rPr>
              <a:t>Testing &amp; Results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1886211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2985317-E0F6-6A0C-C02E-45EB8819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76" y="941491"/>
            <a:ext cx="2831220" cy="9272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487893" cy="3639289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Facial Recognition: Passed all test cases.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Fingerprint Verification: Worked reliably before hardware failure.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Combined system unlocks in &lt;4 seconds total.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C9E6-B75B-0B26-91F0-A46633A5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76" y="2992600"/>
            <a:ext cx="2831220" cy="686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58522-4933-A649-18FC-27255F74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076" y="4941076"/>
            <a:ext cx="2831220" cy="651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en-IE" sz="3500"/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321476"/>
            <a:ext cx="3648656" cy="3850724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Hardware Issues: Fingerprint module failed late in project.</a:t>
            </a:r>
          </a:p>
          <a:p>
            <a:r>
              <a:rPr lang="en-US" sz="1700" dirty="0"/>
              <a:t>Power Stability: Lock heating required unlock time adjustments.</a:t>
            </a:r>
          </a:p>
          <a:p>
            <a:r>
              <a:rPr lang="en-US" sz="1700" dirty="0"/>
              <a:t>Environmental Sensitivity: Lighting affects face detection.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B32CA-9969-DCDF-C566-ECA23A64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055231"/>
            <a:ext cx="3883655" cy="2339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Lock System with Facial Recognition and Fingerprint Verification</vt:lpstr>
      <vt:lpstr>Introduction &amp; Motivation</vt:lpstr>
      <vt:lpstr>Project Aim &amp; Research Question</vt:lpstr>
      <vt:lpstr>System Overview</vt:lpstr>
      <vt:lpstr>Facial Recognition</vt:lpstr>
      <vt:lpstr>Fingerprint Verification</vt:lpstr>
      <vt:lpstr>Hardware Implementation</vt:lpstr>
      <vt:lpstr>Testing &amp; Results</vt:lpstr>
      <vt:lpstr>Challenges &amp; Limitations</vt:lpstr>
      <vt:lpstr>Conclusion 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Fiachra Mc Eniff - STUDENT</dc:creator>
  <cp:keywords/>
  <dc:description>generated using python-pptx</dc:description>
  <cp:lastModifiedBy>Fiachra Mc Eniff - STUDENT</cp:lastModifiedBy>
  <cp:revision>2</cp:revision>
  <dcterms:created xsi:type="dcterms:W3CDTF">2013-01-27T09:14:16Z</dcterms:created>
  <dcterms:modified xsi:type="dcterms:W3CDTF">2025-04-25T15:56:36Z</dcterms:modified>
  <cp:category/>
</cp:coreProperties>
</file>