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3"/>
  </p:notesMasterIdLst>
  <p:sldIdLst>
    <p:sldId id="256" r:id="rId2"/>
  </p:sldIdLst>
  <p:sldSz cx="33832800" cy="50292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5840">
          <p15:clr>
            <a:srgbClr val="A4A3A4"/>
          </p15:clr>
        </p15:guide>
        <p15:guide id="2" pos="1065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esi" initials="S" lastIdx="1" clrIdx="0">
    <p:extLst>
      <p:ext uri="{19B8F6BF-5375-455C-9EA6-DF929625EA0E}">
        <p15:presenceInfo xmlns:p15="http://schemas.microsoft.com/office/powerpoint/2012/main" userId="Sesi"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40" autoAdjust="0"/>
    <p:restoredTop sz="94660"/>
  </p:normalViewPr>
  <p:slideViewPr>
    <p:cSldViewPr snapToGrid="0">
      <p:cViewPr>
        <p:scale>
          <a:sx n="33" d="100"/>
          <a:sy n="33" d="100"/>
        </p:scale>
        <p:origin x="298" y="19"/>
      </p:cViewPr>
      <p:guideLst>
        <p:guide orient="horz" pos="15840"/>
        <p:guide pos="1065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commentAuthors" Target="commentAuthor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EE597DD-A328-4A16-A9A6-0C8B5FB5FC99}" type="datetimeFigureOut">
              <a:rPr lang="en-US" smtClean="0"/>
              <a:pPr/>
              <a:t>10/2/2025</a:t>
            </a:fld>
            <a:endParaRPr lang="en-US"/>
          </a:p>
        </p:txBody>
      </p:sp>
      <p:sp>
        <p:nvSpPr>
          <p:cNvPr id="4" name="Slide Image Placeholder 3"/>
          <p:cNvSpPr>
            <a:spLocks noGrp="1" noRot="1" noChangeAspect="1"/>
          </p:cNvSpPr>
          <p:nvPr>
            <p:ph type="sldImg" idx="2"/>
          </p:nvPr>
        </p:nvSpPr>
        <p:spPr>
          <a:xfrm>
            <a:off x="2390775" y="1143000"/>
            <a:ext cx="207645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D958CD-56AF-4044-B51A-3DEE1AEB2502}" type="slidenum">
              <a:rPr lang="en-US" smtClean="0"/>
              <a:pPr/>
              <a:t>‹#›</a:t>
            </a:fld>
            <a:endParaRPr lang="en-US"/>
          </a:p>
        </p:txBody>
      </p:sp>
    </p:spTree>
    <p:extLst>
      <p:ext uri="{BB962C8B-B14F-4D97-AF65-F5344CB8AC3E}">
        <p14:creationId xmlns:p14="http://schemas.microsoft.com/office/powerpoint/2010/main" val="206558175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87D958CD-56AF-4044-B51A-3DEE1AEB2502}" type="slidenum">
              <a:rPr lang="en-US" smtClean="0"/>
              <a:pPr/>
              <a:t>1</a:t>
            </a:fld>
            <a:endParaRPr lang="en-US"/>
          </a:p>
        </p:txBody>
      </p:sp>
    </p:spTree>
    <p:extLst>
      <p:ext uri="{BB962C8B-B14F-4D97-AF65-F5344CB8AC3E}">
        <p14:creationId xmlns:p14="http://schemas.microsoft.com/office/powerpoint/2010/main" val="1480171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37460" y="8230662"/>
            <a:ext cx="28757880" cy="17509067"/>
          </a:xfrm>
        </p:spPr>
        <p:txBody>
          <a:bodyPr anchor="b"/>
          <a:lstStyle>
            <a:lvl1pPr algn="ctr">
              <a:defRPr sz="22200"/>
            </a:lvl1pPr>
          </a:lstStyle>
          <a:p>
            <a:r>
              <a:rPr lang="en-US"/>
              <a:t>Click to edit Master title style</a:t>
            </a:r>
            <a:endParaRPr lang="en-US" dirty="0"/>
          </a:p>
        </p:txBody>
      </p:sp>
      <p:sp>
        <p:nvSpPr>
          <p:cNvPr id="3" name="Subtitle 2"/>
          <p:cNvSpPr>
            <a:spLocks noGrp="1"/>
          </p:cNvSpPr>
          <p:nvPr>
            <p:ph type="subTitle" idx="1"/>
          </p:nvPr>
        </p:nvSpPr>
        <p:spPr>
          <a:xfrm>
            <a:off x="4229100" y="26414945"/>
            <a:ext cx="25374600" cy="12142255"/>
          </a:xfrm>
        </p:spPr>
        <p:txBody>
          <a:bodyPr/>
          <a:lstStyle>
            <a:lvl1pPr marL="0" indent="0" algn="ctr">
              <a:buNone/>
              <a:defRPr sz="8880"/>
            </a:lvl1pPr>
            <a:lvl2pPr marL="1691640" indent="0" algn="ctr">
              <a:buNone/>
              <a:defRPr sz="7400"/>
            </a:lvl2pPr>
            <a:lvl3pPr marL="3383280" indent="0" algn="ctr">
              <a:buNone/>
              <a:defRPr sz="6660"/>
            </a:lvl3pPr>
            <a:lvl4pPr marL="5074920" indent="0" algn="ctr">
              <a:buNone/>
              <a:defRPr sz="5920"/>
            </a:lvl4pPr>
            <a:lvl5pPr marL="6766560" indent="0" algn="ctr">
              <a:buNone/>
              <a:defRPr sz="5920"/>
            </a:lvl5pPr>
            <a:lvl6pPr marL="8458200" indent="0" algn="ctr">
              <a:buNone/>
              <a:defRPr sz="5920"/>
            </a:lvl6pPr>
            <a:lvl7pPr marL="10149840" indent="0" algn="ctr">
              <a:buNone/>
              <a:defRPr sz="5920"/>
            </a:lvl7pPr>
            <a:lvl8pPr marL="11841480" indent="0" algn="ctr">
              <a:buNone/>
              <a:defRPr sz="5920"/>
            </a:lvl8pPr>
            <a:lvl9pPr marL="13533120" indent="0" algn="ctr">
              <a:buNone/>
              <a:defRPr sz="592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EC6CDD3-41E7-4E3C-A71F-E96F7ABE89DB}" type="datetimeFigureOut">
              <a:rPr lang="en-US" smtClean="0"/>
              <a:pPr/>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BCEF4-FC47-4413-A48B-67409D32D75C}" type="slidenum">
              <a:rPr lang="en-US" smtClean="0"/>
              <a:pPr/>
              <a:t>‹#›</a:t>
            </a:fld>
            <a:endParaRPr lang="en-US"/>
          </a:p>
        </p:txBody>
      </p:sp>
    </p:spTree>
    <p:extLst>
      <p:ext uri="{BB962C8B-B14F-4D97-AF65-F5344CB8AC3E}">
        <p14:creationId xmlns:p14="http://schemas.microsoft.com/office/powerpoint/2010/main" val="5746474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6CDD3-41E7-4E3C-A71F-E96F7ABE89DB}" type="datetimeFigureOut">
              <a:rPr lang="en-US" smtClean="0"/>
              <a:pPr/>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BCEF4-FC47-4413-A48B-67409D32D75C}" type="slidenum">
              <a:rPr lang="en-US" smtClean="0"/>
              <a:pPr/>
              <a:t>‹#›</a:t>
            </a:fld>
            <a:endParaRPr lang="en-US"/>
          </a:p>
        </p:txBody>
      </p:sp>
    </p:spTree>
    <p:extLst>
      <p:ext uri="{BB962C8B-B14F-4D97-AF65-F5344CB8AC3E}">
        <p14:creationId xmlns:p14="http://schemas.microsoft.com/office/powerpoint/2010/main" val="38077889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4211599" y="2677584"/>
            <a:ext cx="7295198" cy="4262014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326007" y="2677584"/>
            <a:ext cx="21462683" cy="4262014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6CDD3-41E7-4E3C-A71F-E96F7ABE89DB}" type="datetimeFigureOut">
              <a:rPr lang="en-US" smtClean="0"/>
              <a:pPr/>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BCEF4-FC47-4413-A48B-67409D32D75C}" type="slidenum">
              <a:rPr lang="en-US" smtClean="0"/>
              <a:pPr/>
              <a:t>‹#›</a:t>
            </a:fld>
            <a:endParaRPr lang="en-US"/>
          </a:p>
        </p:txBody>
      </p:sp>
    </p:spTree>
    <p:extLst>
      <p:ext uri="{BB962C8B-B14F-4D97-AF65-F5344CB8AC3E}">
        <p14:creationId xmlns:p14="http://schemas.microsoft.com/office/powerpoint/2010/main" val="14403923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EC6CDD3-41E7-4E3C-A71F-E96F7ABE89DB}" type="datetimeFigureOut">
              <a:rPr lang="en-US" smtClean="0"/>
              <a:pPr/>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BCEF4-FC47-4413-A48B-67409D32D75C}" type="slidenum">
              <a:rPr lang="en-US" smtClean="0"/>
              <a:pPr/>
              <a:t>‹#›</a:t>
            </a:fld>
            <a:endParaRPr lang="en-US"/>
          </a:p>
        </p:txBody>
      </p:sp>
    </p:spTree>
    <p:extLst>
      <p:ext uri="{BB962C8B-B14F-4D97-AF65-F5344CB8AC3E}">
        <p14:creationId xmlns:p14="http://schemas.microsoft.com/office/powerpoint/2010/main" val="1425235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308386" y="12538090"/>
            <a:ext cx="29180790" cy="20920071"/>
          </a:xfrm>
        </p:spPr>
        <p:txBody>
          <a:bodyPr anchor="b"/>
          <a:lstStyle>
            <a:lvl1pPr>
              <a:defRPr sz="22200"/>
            </a:lvl1pPr>
          </a:lstStyle>
          <a:p>
            <a:r>
              <a:rPr lang="en-US"/>
              <a:t>Click to edit Master title style</a:t>
            </a:r>
            <a:endParaRPr lang="en-US" dirty="0"/>
          </a:p>
        </p:txBody>
      </p:sp>
      <p:sp>
        <p:nvSpPr>
          <p:cNvPr id="3" name="Text Placeholder 2"/>
          <p:cNvSpPr>
            <a:spLocks noGrp="1"/>
          </p:cNvSpPr>
          <p:nvPr>
            <p:ph type="body" idx="1"/>
          </p:nvPr>
        </p:nvSpPr>
        <p:spPr>
          <a:xfrm>
            <a:off x="2308386" y="33656073"/>
            <a:ext cx="29180790" cy="11001371"/>
          </a:xfrm>
        </p:spPr>
        <p:txBody>
          <a:bodyPr/>
          <a:lstStyle>
            <a:lvl1pPr marL="0" indent="0">
              <a:buNone/>
              <a:defRPr sz="8880">
                <a:solidFill>
                  <a:schemeClr val="tx1"/>
                </a:solidFill>
              </a:defRPr>
            </a:lvl1pPr>
            <a:lvl2pPr marL="1691640" indent="0">
              <a:buNone/>
              <a:defRPr sz="7400">
                <a:solidFill>
                  <a:schemeClr val="tx1">
                    <a:tint val="75000"/>
                  </a:schemeClr>
                </a:solidFill>
              </a:defRPr>
            </a:lvl2pPr>
            <a:lvl3pPr marL="3383280" indent="0">
              <a:buNone/>
              <a:defRPr sz="6660">
                <a:solidFill>
                  <a:schemeClr val="tx1">
                    <a:tint val="75000"/>
                  </a:schemeClr>
                </a:solidFill>
              </a:defRPr>
            </a:lvl3pPr>
            <a:lvl4pPr marL="5074920" indent="0">
              <a:buNone/>
              <a:defRPr sz="5920">
                <a:solidFill>
                  <a:schemeClr val="tx1">
                    <a:tint val="75000"/>
                  </a:schemeClr>
                </a:solidFill>
              </a:defRPr>
            </a:lvl4pPr>
            <a:lvl5pPr marL="6766560" indent="0">
              <a:buNone/>
              <a:defRPr sz="5920">
                <a:solidFill>
                  <a:schemeClr val="tx1">
                    <a:tint val="75000"/>
                  </a:schemeClr>
                </a:solidFill>
              </a:defRPr>
            </a:lvl5pPr>
            <a:lvl6pPr marL="8458200" indent="0">
              <a:buNone/>
              <a:defRPr sz="5920">
                <a:solidFill>
                  <a:schemeClr val="tx1">
                    <a:tint val="75000"/>
                  </a:schemeClr>
                </a:solidFill>
              </a:defRPr>
            </a:lvl6pPr>
            <a:lvl7pPr marL="10149840" indent="0">
              <a:buNone/>
              <a:defRPr sz="5920">
                <a:solidFill>
                  <a:schemeClr val="tx1">
                    <a:tint val="75000"/>
                  </a:schemeClr>
                </a:solidFill>
              </a:defRPr>
            </a:lvl7pPr>
            <a:lvl8pPr marL="11841480" indent="0">
              <a:buNone/>
              <a:defRPr sz="5920">
                <a:solidFill>
                  <a:schemeClr val="tx1">
                    <a:tint val="75000"/>
                  </a:schemeClr>
                </a:solidFill>
              </a:defRPr>
            </a:lvl8pPr>
            <a:lvl9pPr marL="13533120" indent="0">
              <a:buNone/>
              <a:defRPr sz="592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EC6CDD3-41E7-4E3C-A71F-E96F7ABE89DB}" type="datetimeFigureOut">
              <a:rPr lang="en-US" smtClean="0"/>
              <a:pPr/>
              <a:t>10/2/2025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8DBCEF4-FC47-4413-A48B-67409D32D75C}" type="slidenum">
              <a:rPr lang="en-US" smtClean="0"/>
              <a:pPr/>
              <a:t>‹#›</a:t>
            </a:fld>
            <a:endParaRPr lang="en-US"/>
          </a:p>
        </p:txBody>
      </p:sp>
    </p:spTree>
    <p:extLst>
      <p:ext uri="{BB962C8B-B14F-4D97-AF65-F5344CB8AC3E}">
        <p14:creationId xmlns:p14="http://schemas.microsoft.com/office/powerpoint/2010/main" val="31840309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326005" y="13387917"/>
            <a:ext cx="14378940" cy="31909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7127855" y="13387917"/>
            <a:ext cx="14378940" cy="319098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C6CDD3-41E7-4E3C-A71F-E96F7ABE89DB}" type="datetimeFigureOut">
              <a:rPr lang="en-US" smtClean="0"/>
              <a:pPr/>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BCEF4-FC47-4413-A48B-67409D32D75C}" type="slidenum">
              <a:rPr lang="en-US" smtClean="0"/>
              <a:pPr/>
              <a:t>‹#›</a:t>
            </a:fld>
            <a:endParaRPr lang="en-US"/>
          </a:p>
        </p:txBody>
      </p:sp>
    </p:spTree>
    <p:extLst>
      <p:ext uri="{BB962C8B-B14F-4D97-AF65-F5344CB8AC3E}">
        <p14:creationId xmlns:p14="http://schemas.microsoft.com/office/powerpoint/2010/main" val="2878387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330412" y="2677595"/>
            <a:ext cx="29180790" cy="9720795"/>
          </a:xfrm>
        </p:spPr>
        <p:txBody>
          <a:bodyPr/>
          <a:lstStyle/>
          <a:p>
            <a:r>
              <a:rPr lang="en-US"/>
              <a:t>Click to edit Master title style</a:t>
            </a:r>
            <a:endParaRPr lang="en-US" dirty="0"/>
          </a:p>
        </p:txBody>
      </p:sp>
      <p:sp>
        <p:nvSpPr>
          <p:cNvPr id="3" name="Text Placeholder 2"/>
          <p:cNvSpPr>
            <a:spLocks noGrp="1"/>
          </p:cNvSpPr>
          <p:nvPr>
            <p:ph type="body" idx="1"/>
          </p:nvPr>
        </p:nvSpPr>
        <p:spPr>
          <a:xfrm>
            <a:off x="2330415" y="12328529"/>
            <a:ext cx="14312858" cy="6042021"/>
          </a:xfrm>
        </p:spPr>
        <p:txBody>
          <a:bodyPr anchor="b"/>
          <a:lstStyle>
            <a:lvl1pPr marL="0" indent="0">
              <a:buNone/>
              <a:defRPr sz="8880" b="1"/>
            </a:lvl1pPr>
            <a:lvl2pPr marL="1691640" indent="0">
              <a:buNone/>
              <a:defRPr sz="7400" b="1"/>
            </a:lvl2pPr>
            <a:lvl3pPr marL="3383280" indent="0">
              <a:buNone/>
              <a:defRPr sz="6660" b="1"/>
            </a:lvl3pPr>
            <a:lvl4pPr marL="5074920" indent="0">
              <a:buNone/>
              <a:defRPr sz="5920" b="1"/>
            </a:lvl4pPr>
            <a:lvl5pPr marL="6766560" indent="0">
              <a:buNone/>
              <a:defRPr sz="5920" b="1"/>
            </a:lvl5pPr>
            <a:lvl6pPr marL="8458200" indent="0">
              <a:buNone/>
              <a:defRPr sz="5920" b="1"/>
            </a:lvl6pPr>
            <a:lvl7pPr marL="10149840" indent="0">
              <a:buNone/>
              <a:defRPr sz="5920" b="1"/>
            </a:lvl7pPr>
            <a:lvl8pPr marL="11841480" indent="0">
              <a:buNone/>
              <a:defRPr sz="5920" b="1"/>
            </a:lvl8pPr>
            <a:lvl9pPr marL="13533120" indent="0">
              <a:buNone/>
              <a:defRPr sz="5920" b="1"/>
            </a:lvl9pPr>
          </a:lstStyle>
          <a:p>
            <a:pPr lvl="0"/>
            <a:r>
              <a:rPr lang="en-US"/>
              <a:t>Click to edit Master text styles</a:t>
            </a:r>
          </a:p>
        </p:txBody>
      </p:sp>
      <p:sp>
        <p:nvSpPr>
          <p:cNvPr id="4" name="Content Placeholder 3"/>
          <p:cNvSpPr>
            <a:spLocks noGrp="1"/>
          </p:cNvSpPr>
          <p:nvPr>
            <p:ph sz="half" idx="2"/>
          </p:nvPr>
        </p:nvSpPr>
        <p:spPr>
          <a:xfrm>
            <a:off x="2330415" y="18370550"/>
            <a:ext cx="14312858" cy="2702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7127857" y="12328529"/>
            <a:ext cx="14383347" cy="6042021"/>
          </a:xfrm>
        </p:spPr>
        <p:txBody>
          <a:bodyPr anchor="b"/>
          <a:lstStyle>
            <a:lvl1pPr marL="0" indent="0">
              <a:buNone/>
              <a:defRPr sz="8880" b="1"/>
            </a:lvl1pPr>
            <a:lvl2pPr marL="1691640" indent="0">
              <a:buNone/>
              <a:defRPr sz="7400" b="1"/>
            </a:lvl2pPr>
            <a:lvl3pPr marL="3383280" indent="0">
              <a:buNone/>
              <a:defRPr sz="6660" b="1"/>
            </a:lvl3pPr>
            <a:lvl4pPr marL="5074920" indent="0">
              <a:buNone/>
              <a:defRPr sz="5920" b="1"/>
            </a:lvl4pPr>
            <a:lvl5pPr marL="6766560" indent="0">
              <a:buNone/>
              <a:defRPr sz="5920" b="1"/>
            </a:lvl5pPr>
            <a:lvl6pPr marL="8458200" indent="0">
              <a:buNone/>
              <a:defRPr sz="5920" b="1"/>
            </a:lvl6pPr>
            <a:lvl7pPr marL="10149840" indent="0">
              <a:buNone/>
              <a:defRPr sz="5920" b="1"/>
            </a:lvl7pPr>
            <a:lvl8pPr marL="11841480" indent="0">
              <a:buNone/>
              <a:defRPr sz="5920" b="1"/>
            </a:lvl8pPr>
            <a:lvl9pPr marL="13533120" indent="0">
              <a:buNone/>
              <a:defRPr sz="5920" b="1"/>
            </a:lvl9pPr>
          </a:lstStyle>
          <a:p>
            <a:pPr lvl="0"/>
            <a:r>
              <a:rPr lang="en-US"/>
              <a:t>Click to edit Master text styles</a:t>
            </a:r>
          </a:p>
        </p:txBody>
      </p:sp>
      <p:sp>
        <p:nvSpPr>
          <p:cNvPr id="6" name="Content Placeholder 5"/>
          <p:cNvSpPr>
            <a:spLocks noGrp="1"/>
          </p:cNvSpPr>
          <p:nvPr>
            <p:ph sz="quarter" idx="4"/>
          </p:nvPr>
        </p:nvSpPr>
        <p:spPr>
          <a:xfrm>
            <a:off x="17127857" y="18370550"/>
            <a:ext cx="14383347" cy="2702031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EC6CDD3-41E7-4E3C-A71F-E96F7ABE89DB}" type="datetimeFigureOut">
              <a:rPr lang="en-US" smtClean="0"/>
              <a:pPr/>
              <a:t>10/2/2025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8DBCEF4-FC47-4413-A48B-67409D32D75C}" type="slidenum">
              <a:rPr lang="en-US" smtClean="0"/>
              <a:pPr/>
              <a:t>‹#›</a:t>
            </a:fld>
            <a:endParaRPr lang="en-US"/>
          </a:p>
        </p:txBody>
      </p:sp>
    </p:spTree>
    <p:extLst>
      <p:ext uri="{BB962C8B-B14F-4D97-AF65-F5344CB8AC3E}">
        <p14:creationId xmlns:p14="http://schemas.microsoft.com/office/powerpoint/2010/main" val="110356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C6CDD3-41E7-4E3C-A71F-E96F7ABE89DB}" type="datetimeFigureOut">
              <a:rPr lang="en-US" smtClean="0"/>
              <a:pPr/>
              <a:t>10/2/2025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8DBCEF4-FC47-4413-A48B-67409D32D75C}" type="slidenum">
              <a:rPr lang="en-US" smtClean="0"/>
              <a:pPr/>
              <a:t>‹#›</a:t>
            </a:fld>
            <a:endParaRPr lang="en-US"/>
          </a:p>
        </p:txBody>
      </p:sp>
    </p:spTree>
    <p:extLst>
      <p:ext uri="{BB962C8B-B14F-4D97-AF65-F5344CB8AC3E}">
        <p14:creationId xmlns:p14="http://schemas.microsoft.com/office/powerpoint/2010/main" val="15579898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EC6CDD3-41E7-4E3C-A71F-E96F7ABE89DB}" type="datetimeFigureOut">
              <a:rPr lang="en-US" smtClean="0"/>
              <a:pPr/>
              <a:t>10/2/2025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8DBCEF4-FC47-4413-A48B-67409D32D75C}" type="slidenum">
              <a:rPr lang="en-US" smtClean="0"/>
              <a:pPr/>
              <a:t>‹#›</a:t>
            </a:fld>
            <a:endParaRPr lang="en-US"/>
          </a:p>
        </p:txBody>
      </p:sp>
    </p:spTree>
    <p:extLst>
      <p:ext uri="{BB962C8B-B14F-4D97-AF65-F5344CB8AC3E}">
        <p14:creationId xmlns:p14="http://schemas.microsoft.com/office/powerpoint/2010/main" val="112016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0412" y="3352800"/>
            <a:ext cx="10911959" cy="11734800"/>
          </a:xfrm>
        </p:spPr>
        <p:txBody>
          <a:bodyPr anchor="b"/>
          <a:lstStyle>
            <a:lvl1pPr>
              <a:defRPr sz="11840"/>
            </a:lvl1pPr>
          </a:lstStyle>
          <a:p>
            <a:r>
              <a:rPr lang="en-US"/>
              <a:t>Click to edit Master title style</a:t>
            </a:r>
            <a:endParaRPr lang="en-US" dirty="0"/>
          </a:p>
        </p:txBody>
      </p:sp>
      <p:sp>
        <p:nvSpPr>
          <p:cNvPr id="3" name="Content Placeholder 2"/>
          <p:cNvSpPr>
            <a:spLocks noGrp="1"/>
          </p:cNvSpPr>
          <p:nvPr>
            <p:ph idx="1"/>
          </p:nvPr>
        </p:nvSpPr>
        <p:spPr>
          <a:xfrm>
            <a:off x="14383347" y="7241128"/>
            <a:ext cx="17127855" cy="35739917"/>
          </a:xfrm>
        </p:spPr>
        <p:txBody>
          <a:bodyPr/>
          <a:lstStyle>
            <a:lvl1pPr>
              <a:defRPr sz="11840"/>
            </a:lvl1pPr>
            <a:lvl2pPr>
              <a:defRPr sz="10360"/>
            </a:lvl2pPr>
            <a:lvl3pPr>
              <a:defRPr sz="8880"/>
            </a:lvl3pPr>
            <a:lvl4pPr>
              <a:defRPr sz="7400"/>
            </a:lvl4pPr>
            <a:lvl5pPr>
              <a:defRPr sz="7400"/>
            </a:lvl5pPr>
            <a:lvl6pPr>
              <a:defRPr sz="7400"/>
            </a:lvl6pPr>
            <a:lvl7pPr>
              <a:defRPr sz="7400"/>
            </a:lvl7pPr>
            <a:lvl8pPr>
              <a:defRPr sz="7400"/>
            </a:lvl8pPr>
            <a:lvl9pPr>
              <a:defRPr sz="7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330412" y="15087600"/>
            <a:ext cx="10911959" cy="27951645"/>
          </a:xfrm>
        </p:spPr>
        <p:txBody>
          <a:bodyPr/>
          <a:lstStyle>
            <a:lvl1pPr marL="0" indent="0">
              <a:buNone/>
              <a:defRPr sz="5920"/>
            </a:lvl1pPr>
            <a:lvl2pPr marL="1691640" indent="0">
              <a:buNone/>
              <a:defRPr sz="5180"/>
            </a:lvl2pPr>
            <a:lvl3pPr marL="3383280" indent="0">
              <a:buNone/>
              <a:defRPr sz="4440"/>
            </a:lvl3pPr>
            <a:lvl4pPr marL="5074920" indent="0">
              <a:buNone/>
              <a:defRPr sz="3700"/>
            </a:lvl4pPr>
            <a:lvl5pPr marL="6766560" indent="0">
              <a:buNone/>
              <a:defRPr sz="3700"/>
            </a:lvl5pPr>
            <a:lvl6pPr marL="8458200" indent="0">
              <a:buNone/>
              <a:defRPr sz="3700"/>
            </a:lvl6pPr>
            <a:lvl7pPr marL="10149840" indent="0">
              <a:buNone/>
              <a:defRPr sz="3700"/>
            </a:lvl7pPr>
            <a:lvl8pPr marL="11841480" indent="0">
              <a:buNone/>
              <a:defRPr sz="3700"/>
            </a:lvl8pPr>
            <a:lvl9pPr marL="13533120"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BEC6CDD3-41E7-4E3C-A71F-E96F7ABE89DB}" type="datetimeFigureOut">
              <a:rPr lang="en-US" smtClean="0"/>
              <a:pPr/>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BCEF4-FC47-4413-A48B-67409D32D75C}" type="slidenum">
              <a:rPr lang="en-US" smtClean="0"/>
              <a:pPr/>
              <a:t>‹#›</a:t>
            </a:fld>
            <a:endParaRPr lang="en-US"/>
          </a:p>
        </p:txBody>
      </p:sp>
    </p:spTree>
    <p:extLst>
      <p:ext uri="{BB962C8B-B14F-4D97-AF65-F5344CB8AC3E}">
        <p14:creationId xmlns:p14="http://schemas.microsoft.com/office/powerpoint/2010/main" val="4658977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30412" y="3352800"/>
            <a:ext cx="10911959" cy="11734800"/>
          </a:xfrm>
        </p:spPr>
        <p:txBody>
          <a:bodyPr anchor="b"/>
          <a:lstStyle>
            <a:lvl1pPr>
              <a:defRPr sz="11840"/>
            </a:lvl1pPr>
          </a:lstStyle>
          <a:p>
            <a:r>
              <a:rPr lang="en-US"/>
              <a:t>Click to edit Master title style</a:t>
            </a:r>
            <a:endParaRPr lang="en-US" dirty="0"/>
          </a:p>
        </p:txBody>
      </p:sp>
      <p:sp>
        <p:nvSpPr>
          <p:cNvPr id="3" name="Picture Placeholder 2"/>
          <p:cNvSpPr>
            <a:spLocks noGrp="1" noChangeAspect="1"/>
          </p:cNvSpPr>
          <p:nvPr>
            <p:ph type="pic" idx="1"/>
          </p:nvPr>
        </p:nvSpPr>
        <p:spPr>
          <a:xfrm>
            <a:off x="14383347" y="7241128"/>
            <a:ext cx="17127855" cy="35739917"/>
          </a:xfrm>
        </p:spPr>
        <p:txBody>
          <a:bodyPr anchor="t"/>
          <a:lstStyle>
            <a:lvl1pPr marL="0" indent="0">
              <a:buNone/>
              <a:defRPr sz="11840"/>
            </a:lvl1pPr>
            <a:lvl2pPr marL="1691640" indent="0">
              <a:buNone/>
              <a:defRPr sz="10360"/>
            </a:lvl2pPr>
            <a:lvl3pPr marL="3383280" indent="0">
              <a:buNone/>
              <a:defRPr sz="8880"/>
            </a:lvl3pPr>
            <a:lvl4pPr marL="5074920" indent="0">
              <a:buNone/>
              <a:defRPr sz="7400"/>
            </a:lvl4pPr>
            <a:lvl5pPr marL="6766560" indent="0">
              <a:buNone/>
              <a:defRPr sz="7400"/>
            </a:lvl5pPr>
            <a:lvl6pPr marL="8458200" indent="0">
              <a:buNone/>
              <a:defRPr sz="7400"/>
            </a:lvl6pPr>
            <a:lvl7pPr marL="10149840" indent="0">
              <a:buNone/>
              <a:defRPr sz="7400"/>
            </a:lvl7pPr>
            <a:lvl8pPr marL="11841480" indent="0">
              <a:buNone/>
              <a:defRPr sz="7400"/>
            </a:lvl8pPr>
            <a:lvl9pPr marL="13533120" indent="0">
              <a:buNone/>
              <a:defRPr sz="7400"/>
            </a:lvl9pPr>
          </a:lstStyle>
          <a:p>
            <a:r>
              <a:rPr lang="en-US"/>
              <a:t>Click icon to add picture</a:t>
            </a:r>
            <a:endParaRPr lang="en-US" dirty="0"/>
          </a:p>
        </p:txBody>
      </p:sp>
      <p:sp>
        <p:nvSpPr>
          <p:cNvPr id="4" name="Text Placeholder 3"/>
          <p:cNvSpPr>
            <a:spLocks noGrp="1"/>
          </p:cNvSpPr>
          <p:nvPr>
            <p:ph type="body" sz="half" idx="2"/>
          </p:nvPr>
        </p:nvSpPr>
        <p:spPr>
          <a:xfrm>
            <a:off x="2330412" y="15087600"/>
            <a:ext cx="10911959" cy="27951645"/>
          </a:xfrm>
        </p:spPr>
        <p:txBody>
          <a:bodyPr/>
          <a:lstStyle>
            <a:lvl1pPr marL="0" indent="0">
              <a:buNone/>
              <a:defRPr sz="5920"/>
            </a:lvl1pPr>
            <a:lvl2pPr marL="1691640" indent="0">
              <a:buNone/>
              <a:defRPr sz="5180"/>
            </a:lvl2pPr>
            <a:lvl3pPr marL="3383280" indent="0">
              <a:buNone/>
              <a:defRPr sz="4440"/>
            </a:lvl3pPr>
            <a:lvl4pPr marL="5074920" indent="0">
              <a:buNone/>
              <a:defRPr sz="3700"/>
            </a:lvl4pPr>
            <a:lvl5pPr marL="6766560" indent="0">
              <a:buNone/>
              <a:defRPr sz="3700"/>
            </a:lvl5pPr>
            <a:lvl6pPr marL="8458200" indent="0">
              <a:buNone/>
              <a:defRPr sz="3700"/>
            </a:lvl6pPr>
            <a:lvl7pPr marL="10149840" indent="0">
              <a:buNone/>
              <a:defRPr sz="3700"/>
            </a:lvl7pPr>
            <a:lvl8pPr marL="11841480" indent="0">
              <a:buNone/>
              <a:defRPr sz="3700"/>
            </a:lvl8pPr>
            <a:lvl9pPr marL="13533120" indent="0">
              <a:buNone/>
              <a:defRPr sz="3700"/>
            </a:lvl9pPr>
          </a:lstStyle>
          <a:p>
            <a:pPr lvl="0"/>
            <a:r>
              <a:rPr lang="en-US"/>
              <a:t>Click to edit Master text styles</a:t>
            </a:r>
          </a:p>
        </p:txBody>
      </p:sp>
      <p:sp>
        <p:nvSpPr>
          <p:cNvPr id="5" name="Date Placeholder 4"/>
          <p:cNvSpPr>
            <a:spLocks noGrp="1"/>
          </p:cNvSpPr>
          <p:nvPr>
            <p:ph type="dt" sz="half" idx="10"/>
          </p:nvPr>
        </p:nvSpPr>
        <p:spPr/>
        <p:txBody>
          <a:bodyPr/>
          <a:lstStyle/>
          <a:p>
            <a:fld id="{BEC6CDD3-41E7-4E3C-A71F-E96F7ABE89DB}" type="datetimeFigureOut">
              <a:rPr lang="en-US" smtClean="0"/>
              <a:pPr/>
              <a:t>10/2/2025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8DBCEF4-FC47-4413-A48B-67409D32D75C}" type="slidenum">
              <a:rPr lang="en-US" smtClean="0"/>
              <a:pPr/>
              <a:t>‹#›</a:t>
            </a:fld>
            <a:endParaRPr lang="en-US"/>
          </a:p>
        </p:txBody>
      </p:sp>
    </p:spTree>
    <p:extLst>
      <p:ext uri="{BB962C8B-B14F-4D97-AF65-F5344CB8AC3E}">
        <p14:creationId xmlns:p14="http://schemas.microsoft.com/office/powerpoint/2010/main" val="3856086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326005" y="2677595"/>
            <a:ext cx="29180790" cy="972079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326005" y="13387917"/>
            <a:ext cx="29180790" cy="3190981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326005" y="46613245"/>
            <a:ext cx="7612380" cy="2677583"/>
          </a:xfrm>
          <a:prstGeom prst="rect">
            <a:avLst/>
          </a:prstGeom>
        </p:spPr>
        <p:txBody>
          <a:bodyPr vert="horz" lIns="91440" tIns="45720" rIns="91440" bIns="45720" rtlCol="0" anchor="ctr"/>
          <a:lstStyle>
            <a:lvl1pPr algn="l">
              <a:defRPr sz="4440">
                <a:solidFill>
                  <a:schemeClr val="tx1">
                    <a:tint val="75000"/>
                  </a:schemeClr>
                </a:solidFill>
              </a:defRPr>
            </a:lvl1pPr>
          </a:lstStyle>
          <a:p>
            <a:fld id="{BEC6CDD3-41E7-4E3C-A71F-E96F7ABE89DB}" type="datetimeFigureOut">
              <a:rPr lang="en-US" smtClean="0"/>
              <a:pPr/>
              <a:t>10/2/2025</a:t>
            </a:fld>
            <a:endParaRPr lang="en-US"/>
          </a:p>
        </p:txBody>
      </p:sp>
      <p:sp>
        <p:nvSpPr>
          <p:cNvPr id="5" name="Footer Placeholder 4"/>
          <p:cNvSpPr>
            <a:spLocks noGrp="1"/>
          </p:cNvSpPr>
          <p:nvPr>
            <p:ph type="ftr" sz="quarter" idx="3"/>
          </p:nvPr>
        </p:nvSpPr>
        <p:spPr>
          <a:xfrm>
            <a:off x="11207115" y="46613245"/>
            <a:ext cx="11418570" cy="2677583"/>
          </a:xfrm>
          <a:prstGeom prst="rect">
            <a:avLst/>
          </a:prstGeom>
        </p:spPr>
        <p:txBody>
          <a:bodyPr vert="horz" lIns="91440" tIns="45720" rIns="91440" bIns="45720" rtlCol="0" anchor="ctr"/>
          <a:lstStyle>
            <a:lvl1pPr algn="ctr">
              <a:defRPr sz="444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3894415" y="46613245"/>
            <a:ext cx="7612380" cy="2677583"/>
          </a:xfrm>
          <a:prstGeom prst="rect">
            <a:avLst/>
          </a:prstGeom>
        </p:spPr>
        <p:txBody>
          <a:bodyPr vert="horz" lIns="91440" tIns="45720" rIns="91440" bIns="45720" rtlCol="0" anchor="ctr"/>
          <a:lstStyle>
            <a:lvl1pPr algn="r">
              <a:defRPr sz="4440">
                <a:solidFill>
                  <a:schemeClr val="tx1">
                    <a:tint val="75000"/>
                  </a:schemeClr>
                </a:solidFill>
              </a:defRPr>
            </a:lvl1pPr>
          </a:lstStyle>
          <a:p>
            <a:fld id="{A8DBCEF4-FC47-4413-A48B-67409D32D75C}" type="slidenum">
              <a:rPr lang="en-US" smtClean="0"/>
              <a:pPr/>
              <a:t>‹#›</a:t>
            </a:fld>
            <a:endParaRPr lang="en-US"/>
          </a:p>
        </p:txBody>
      </p:sp>
    </p:spTree>
    <p:extLst>
      <p:ext uri="{BB962C8B-B14F-4D97-AF65-F5344CB8AC3E}">
        <p14:creationId xmlns:p14="http://schemas.microsoft.com/office/powerpoint/2010/main" val="273645167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3383280" rtl="0" eaLnBrk="1" latinLnBrk="0" hangingPunct="1">
        <a:lnSpc>
          <a:spcPct val="90000"/>
        </a:lnSpc>
        <a:spcBef>
          <a:spcPct val="0"/>
        </a:spcBef>
        <a:buNone/>
        <a:defRPr sz="16280" kern="1200">
          <a:solidFill>
            <a:schemeClr val="tx1"/>
          </a:solidFill>
          <a:latin typeface="+mj-lt"/>
          <a:ea typeface="+mj-ea"/>
          <a:cs typeface="+mj-cs"/>
        </a:defRPr>
      </a:lvl1pPr>
    </p:titleStyle>
    <p:bodyStyle>
      <a:lvl1pPr marL="845820" indent="-845820" algn="l" defTabSz="3383280" rtl="0" eaLnBrk="1" latinLnBrk="0" hangingPunct="1">
        <a:lnSpc>
          <a:spcPct val="90000"/>
        </a:lnSpc>
        <a:spcBef>
          <a:spcPts val="3700"/>
        </a:spcBef>
        <a:buFont typeface="Arial" panose="020B0604020202020204" pitchFamily="34" charset="0"/>
        <a:buChar char="•"/>
        <a:defRPr sz="10360" kern="1200">
          <a:solidFill>
            <a:schemeClr val="tx1"/>
          </a:solidFill>
          <a:latin typeface="+mn-lt"/>
          <a:ea typeface="+mn-ea"/>
          <a:cs typeface="+mn-cs"/>
        </a:defRPr>
      </a:lvl1pPr>
      <a:lvl2pPr marL="2537460" indent="-845820" algn="l" defTabSz="3383280" rtl="0" eaLnBrk="1" latinLnBrk="0" hangingPunct="1">
        <a:lnSpc>
          <a:spcPct val="90000"/>
        </a:lnSpc>
        <a:spcBef>
          <a:spcPts val="1850"/>
        </a:spcBef>
        <a:buFont typeface="Arial" panose="020B0604020202020204" pitchFamily="34" charset="0"/>
        <a:buChar char="•"/>
        <a:defRPr sz="8880" kern="1200">
          <a:solidFill>
            <a:schemeClr val="tx1"/>
          </a:solidFill>
          <a:latin typeface="+mn-lt"/>
          <a:ea typeface="+mn-ea"/>
          <a:cs typeface="+mn-cs"/>
        </a:defRPr>
      </a:lvl2pPr>
      <a:lvl3pPr marL="4229100" indent="-845820" algn="l" defTabSz="3383280" rtl="0" eaLnBrk="1" latinLnBrk="0" hangingPunct="1">
        <a:lnSpc>
          <a:spcPct val="90000"/>
        </a:lnSpc>
        <a:spcBef>
          <a:spcPts val="1850"/>
        </a:spcBef>
        <a:buFont typeface="Arial" panose="020B0604020202020204" pitchFamily="34" charset="0"/>
        <a:buChar char="•"/>
        <a:defRPr sz="7400" kern="1200">
          <a:solidFill>
            <a:schemeClr val="tx1"/>
          </a:solidFill>
          <a:latin typeface="+mn-lt"/>
          <a:ea typeface="+mn-ea"/>
          <a:cs typeface="+mn-cs"/>
        </a:defRPr>
      </a:lvl3pPr>
      <a:lvl4pPr marL="5920740" indent="-845820" algn="l" defTabSz="3383280" rtl="0" eaLnBrk="1" latinLnBrk="0" hangingPunct="1">
        <a:lnSpc>
          <a:spcPct val="90000"/>
        </a:lnSpc>
        <a:spcBef>
          <a:spcPts val="1850"/>
        </a:spcBef>
        <a:buFont typeface="Arial" panose="020B0604020202020204" pitchFamily="34" charset="0"/>
        <a:buChar char="•"/>
        <a:defRPr sz="6660" kern="1200">
          <a:solidFill>
            <a:schemeClr val="tx1"/>
          </a:solidFill>
          <a:latin typeface="+mn-lt"/>
          <a:ea typeface="+mn-ea"/>
          <a:cs typeface="+mn-cs"/>
        </a:defRPr>
      </a:lvl4pPr>
      <a:lvl5pPr marL="7612380" indent="-845820" algn="l" defTabSz="3383280" rtl="0" eaLnBrk="1" latinLnBrk="0" hangingPunct="1">
        <a:lnSpc>
          <a:spcPct val="90000"/>
        </a:lnSpc>
        <a:spcBef>
          <a:spcPts val="1850"/>
        </a:spcBef>
        <a:buFont typeface="Arial" panose="020B0604020202020204" pitchFamily="34" charset="0"/>
        <a:buChar char="•"/>
        <a:defRPr sz="6660" kern="1200">
          <a:solidFill>
            <a:schemeClr val="tx1"/>
          </a:solidFill>
          <a:latin typeface="+mn-lt"/>
          <a:ea typeface="+mn-ea"/>
          <a:cs typeface="+mn-cs"/>
        </a:defRPr>
      </a:lvl5pPr>
      <a:lvl6pPr marL="9304020" indent="-845820" algn="l" defTabSz="3383280" rtl="0" eaLnBrk="1" latinLnBrk="0" hangingPunct="1">
        <a:lnSpc>
          <a:spcPct val="90000"/>
        </a:lnSpc>
        <a:spcBef>
          <a:spcPts val="1850"/>
        </a:spcBef>
        <a:buFont typeface="Arial" panose="020B0604020202020204" pitchFamily="34" charset="0"/>
        <a:buChar char="•"/>
        <a:defRPr sz="6660" kern="1200">
          <a:solidFill>
            <a:schemeClr val="tx1"/>
          </a:solidFill>
          <a:latin typeface="+mn-lt"/>
          <a:ea typeface="+mn-ea"/>
          <a:cs typeface="+mn-cs"/>
        </a:defRPr>
      </a:lvl6pPr>
      <a:lvl7pPr marL="10995660" indent="-845820" algn="l" defTabSz="3383280" rtl="0" eaLnBrk="1" latinLnBrk="0" hangingPunct="1">
        <a:lnSpc>
          <a:spcPct val="90000"/>
        </a:lnSpc>
        <a:spcBef>
          <a:spcPts val="1850"/>
        </a:spcBef>
        <a:buFont typeface="Arial" panose="020B0604020202020204" pitchFamily="34" charset="0"/>
        <a:buChar char="•"/>
        <a:defRPr sz="6660" kern="1200">
          <a:solidFill>
            <a:schemeClr val="tx1"/>
          </a:solidFill>
          <a:latin typeface="+mn-lt"/>
          <a:ea typeface="+mn-ea"/>
          <a:cs typeface="+mn-cs"/>
        </a:defRPr>
      </a:lvl7pPr>
      <a:lvl8pPr marL="12687300" indent="-845820" algn="l" defTabSz="3383280" rtl="0" eaLnBrk="1" latinLnBrk="0" hangingPunct="1">
        <a:lnSpc>
          <a:spcPct val="90000"/>
        </a:lnSpc>
        <a:spcBef>
          <a:spcPts val="1850"/>
        </a:spcBef>
        <a:buFont typeface="Arial" panose="020B0604020202020204" pitchFamily="34" charset="0"/>
        <a:buChar char="•"/>
        <a:defRPr sz="6660" kern="1200">
          <a:solidFill>
            <a:schemeClr val="tx1"/>
          </a:solidFill>
          <a:latin typeface="+mn-lt"/>
          <a:ea typeface="+mn-ea"/>
          <a:cs typeface="+mn-cs"/>
        </a:defRPr>
      </a:lvl8pPr>
      <a:lvl9pPr marL="14378940" indent="-845820" algn="l" defTabSz="3383280" rtl="0" eaLnBrk="1" latinLnBrk="0" hangingPunct="1">
        <a:lnSpc>
          <a:spcPct val="90000"/>
        </a:lnSpc>
        <a:spcBef>
          <a:spcPts val="1850"/>
        </a:spcBef>
        <a:buFont typeface="Arial" panose="020B0604020202020204" pitchFamily="34" charset="0"/>
        <a:buChar char="•"/>
        <a:defRPr sz="6660" kern="1200">
          <a:solidFill>
            <a:schemeClr val="tx1"/>
          </a:solidFill>
          <a:latin typeface="+mn-lt"/>
          <a:ea typeface="+mn-ea"/>
          <a:cs typeface="+mn-cs"/>
        </a:defRPr>
      </a:lvl9pPr>
    </p:bodyStyle>
    <p:otherStyle>
      <a:defPPr>
        <a:defRPr lang="en-US"/>
      </a:defPPr>
      <a:lvl1pPr marL="0" algn="l" defTabSz="3383280" rtl="0" eaLnBrk="1" latinLnBrk="0" hangingPunct="1">
        <a:defRPr sz="6660" kern="1200">
          <a:solidFill>
            <a:schemeClr val="tx1"/>
          </a:solidFill>
          <a:latin typeface="+mn-lt"/>
          <a:ea typeface="+mn-ea"/>
          <a:cs typeface="+mn-cs"/>
        </a:defRPr>
      </a:lvl1pPr>
      <a:lvl2pPr marL="1691640" algn="l" defTabSz="3383280" rtl="0" eaLnBrk="1" latinLnBrk="0" hangingPunct="1">
        <a:defRPr sz="6660" kern="1200">
          <a:solidFill>
            <a:schemeClr val="tx1"/>
          </a:solidFill>
          <a:latin typeface="+mn-lt"/>
          <a:ea typeface="+mn-ea"/>
          <a:cs typeface="+mn-cs"/>
        </a:defRPr>
      </a:lvl2pPr>
      <a:lvl3pPr marL="3383280" algn="l" defTabSz="3383280" rtl="0" eaLnBrk="1" latinLnBrk="0" hangingPunct="1">
        <a:defRPr sz="6660" kern="1200">
          <a:solidFill>
            <a:schemeClr val="tx1"/>
          </a:solidFill>
          <a:latin typeface="+mn-lt"/>
          <a:ea typeface="+mn-ea"/>
          <a:cs typeface="+mn-cs"/>
        </a:defRPr>
      </a:lvl3pPr>
      <a:lvl4pPr marL="5074920" algn="l" defTabSz="3383280" rtl="0" eaLnBrk="1" latinLnBrk="0" hangingPunct="1">
        <a:defRPr sz="6660" kern="1200">
          <a:solidFill>
            <a:schemeClr val="tx1"/>
          </a:solidFill>
          <a:latin typeface="+mn-lt"/>
          <a:ea typeface="+mn-ea"/>
          <a:cs typeface="+mn-cs"/>
        </a:defRPr>
      </a:lvl4pPr>
      <a:lvl5pPr marL="6766560" algn="l" defTabSz="3383280" rtl="0" eaLnBrk="1" latinLnBrk="0" hangingPunct="1">
        <a:defRPr sz="6660" kern="1200">
          <a:solidFill>
            <a:schemeClr val="tx1"/>
          </a:solidFill>
          <a:latin typeface="+mn-lt"/>
          <a:ea typeface="+mn-ea"/>
          <a:cs typeface="+mn-cs"/>
        </a:defRPr>
      </a:lvl5pPr>
      <a:lvl6pPr marL="8458200" algn="l" defTabSz="3383280" rtl="0" eaLnBrk="1" latinLnBrk="0" hangingPunct="1">
        <a:defRPr sz="6660" kern="1200">
          <a:solidFill>
            <a:schemeClr val="tx1"/>
          </a:solidFill>
          <a:latin typeface="+mn-lt"/>
          <a:ea typeface="+mn-ea"/>
          <a:cs typeface="+mn-cs"/>
        </a:defRPr>
      </a:lvl6pPr>
      <a:lvl7pPr marL="10149840" algn="l" defTabSz="3383280" rtl="0" eaLnBrk="1" latinLnBrk="0" hangingPunct="1">
        <a:defRPr sz="6660" kern="1200">
          <a:solidFill>
            <a:schemeClr val="tx1"/>
          </a:solidFill>
          <a:latin typeface="+mn-lt"/>
          <a:ea typeface="+mn-ea"/>
          <a:cs typeface="+mn-cs"/>
        </a:defRPr>
      </a:lvl7pPr>
      <a:lvl8pPr marL="11841480" algn="l" defTabSz="3383280" rtl="0" eaLnBrk="1" latinLnBrk="0" hangingPunct="1">
        <a:defRPr sz="6660" kern="1200">
          <a:solidFill>
            <a:schemeClr val="tx1"/>
          </a:solidFill>
          <a:latin typeface="+mn-lt"/>
          <a:ea typeface="+mn-ea"/>
          <a:cs typeface="+mn-cs"/>
        </a:defRPr>
      </a:lvl8pPr>
      <a:lvl9pPr marL="13533120" algn="l" defTabSz="3383280" rtl="0" eaLnBrk="1" latinLnBrk="0" hangingPunct="1">
        <a:defRPr sz="66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4.png"/><Relationship Id="rId13" Type="http://schemas.openxmlformats.org/officeDocument/2006/relationships/image" Target="../media/image9.png"/><Relationship Id="rId3" Type="http://schemas.openxmlformats.org/officeDocument/2006/relationships/image" Target="../media/image1.jpeg"/><Relationship Id="rId7" Type="http://schemas.openxmlformats.org/officeDocument/2006/relationships/image" Target="../media/image3.png"/><Relationship Id="rId12"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2.png"/><Relationship Id="rId11" Type="http://schemas.openxmlformats.org/officeDocument/2006/relationships/image" Target="../media/image7.png"/><Relationship Id="rId5" Type="http://schemas.openxmlformats.org/officeDocument/2006/relationships/hyperlink" Target="mailto:princebenson37@gmail.com" TargetMode="External"/><Relationship Id="rId15" Type="http://schemas.openxmlformats.org/officeDocument/2006/relationships/image" Target="../media/image11.png"/><Relationship Id="rId10" Type="http://schemas.openxmlformats.org/officeDocument/2006/relationships/image" Target="../media/image6.png"/><Relationship Id="rId4" Type="http://schemas.openxmlformats.org/officeDocument/2006/relationships/hyperlink" Target="mailto:fiadorkelvin9@gmail.com" TargetMode="External"/><Relationship Id="rId9" Type="http://schemas.openxmlformats.org/officeDocument/2006/relationships/image" Target="../media/image5.png"/><Relationship Id="rId14" Type="http://schemas.openxmlformats.org/officeDocument/2006/relationships/image" Target="../media/image10.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87194" y="771112"/>
            <a:ext cx="4009292" cy="3761295"/>
          </a:xfrm>
          <a:prstGeom prst="rect">
            <a:avLst/>
          </a:prstGeom>
        </p:spPr>
      </p:pic>
      <p:sp>
        <p:nvSpPr>
          <p:cNvPr id="7" name="TextBox 6"/>
          <p:cNvSpPr txBox="1"/>
          <p:nvPr/>
        </p:nvSpPr>
        <p:spPr>
          <a:xfrm>
            <a:off x="5017128" y="291079"/>
            <a:ext cx="23292780" cy="2862322"/>
          </a:xfrm>
          <a:prstGeom prst="rect">
            <a:avLst/>
          </a:prstGeom>
          <a:noFill/>
        </p:spPr>
        <p:txBody>
          <a:bodyPr wrap="square" rtlCol="0">
            <a:spAutoFit/>
          </a:bodyPr>
          <a:lstStyle/>
          <a:p>
            <a:pPr algn="ctr"/>
            <a:r>
              <a:rPr lang="en-US" sz="6000" b="1" dirty="0"/>
              <a:t>AUTOMATED LICENSE PLATE RECOGNITION AND VEHICLE IDENTIFICATION FOR SECURITY MONITORING USING ARTIFICIAL INTELLIGENCE</a:t>
            </a:r>
            <a:endParaRPr lang="en-GH" sz="6000" dirty="0"/>
          </a:p>
        </p:txBody>
      </p:sp>
      <p:sp>
        <p:nvSpPr>
          <p:cNvPr id="8" name="TextBox 7"/>
          <p:cNvSpPr txBox="1"/>
          <p:nvPr/>
        </p:nvSpPr>
        <p:spPr>
          <a:xfrm>
            <a:off x="5240564" y="3074819"/>
            <a:ext cx="23575108" cy="2862322"/>
          </a:xfrm>
          <a:prstGeom prst="rect">
            <a:avLst/>
          </a:prstGeom>
          <a:noFill/>
        </p:spPr>
        <p:txBody>
          <a:bodyPr wrap="square" rtlCol="0">
            <a:spAutoFit/>
          </a:bodyPr>
          <a:lstStyle/>
          <a:p>
            <a:pPr algn="ctr"/>
            <a:r>
              <a:rPr lang="en-US" sz="4800" dirty="0">
                <a:latin typeface="Century Gothic" panose="020B0502020202020204" pitchFamily="34" charset="0"/>
              </a:rPr>
              <a:t>Kelvin Fiador, Prince </a:t>
            </a:r>
            <a:r>
              <a:rPr lang="en-US" sz="4800" dirty="0" err="1">
                <a:latin typeface="Century Gothic" panose="020B0502020202020204" pitchFamily="34" charset="0"/>
              </a:rPr>
              <a:t>Benneh</a:t>
            </a:r>
            <a:r>
              <a:rPr lang="en-US" sz="4800" dirty="0">
                <a:latin typeface="Century Gothic" panose="020B0502020202020204" pitchFamily="34" charset="0"/>
              </a:rPr>
              <a:t>, Prof. Godfrey Mills</a:t>
            </a:r>
          </a:p>
          <a:p>
            <a:pPr lvl="0" algn="ctr" defTabSz="4566696" eaLnBrk="0" hangingPunct="0"/>
            <a:r>
              <a:rPr lang="en-US" sz="4800" dirty="0">
                <a:latin typeface="Century Gothic" panose="020B0502020202020204" pitchFamily="34" charset="0"/>
              </a:rPr>
              <a:t> </a:t>
            </a:r>
            <a:r>
              <a:rPr lang="en-US" sz="3600" dirty="0">
                <a:solidFill>
                  <a:prstClr val="black"/>
                </a:solidFill>
                <a:latin typeface="Century Gothic" panose="020B0502020202020204" pitchFamily="34" charset="0"/>
              </a:rPr>
              <a:t>Department of Computer Engineering, University of Ghana, Legon, Ghana</a:t>
            </a:r>
            <a:endParaRPr lang="en-GB" sz="3600" dirty="0">
              <a:solidFill>
                <a:prstClr val="black"/>
              </a:solidFill>
              <a:latin typeface="Century Gothic" panose="020B0502020202020204" pitchFamily="34" charset="0"/>
            </a:endParaRPr>
          </a:p>
          <a:p>
            <a:pPr lvl="0" algn="ctr" defTabSz="4566696"/>
            <a:r>
              <a:rPr lang="en-GB" sz="3600" dirty="0">
                <a:solidFill>
                  <a:prstClr val="black"/>
                </a:solidFill>
                <a:latin typeface="Century Gothic" panose="020B0502020202020204" pitchFamily="34" charset="0"/>
              </a:rPr>
              <a:t>Emails:</a:t>
            </a:r>
            <a:r>
              <a:rPr lang="en-US" sz="3600" dirty="0">
                <a:solidFill>
                  <a:prstClr val="black"/>
                </a:solidFill>
                <a:latin typeface="Century Gothic" panose="020B0502020202020204" pitchFamily="34" charset="0"/>
              </a:rPr>
              <a:t> </a:t>
            </a:r>
            <a:r>
              <a:rPr lang="en-US" sz="3600" dirty="0">
                <a:solidFill>
                  <a:prstClr val="black"/>
                </a:solidFill>
                <a:latin typeface="Century Gothic" panose="020B0502020202020204" pitchFamily="34" charset="0"/>
                <a:hlinkClick r:id="rId4"/>
              </a:rPr>
              <a:t>fiadorkelvin9@gmail.com</a:t>
            </a:r>
            <a:r>
              <a:rPr lang="en-US" sz="3600" dirty="0">
                <a:solidFill>
                  <a:prstClr val="black"/>
                </a:solidFill>
                <a:latin typeface="Century Gothic" panose="020B0502020202020204" pitchFamily="34" charset="0"/>
              </a:rPr>
              <a:t>, </a:t>
            </a:r>
            <a:r>
              <a:rPr lang="en-US" sz="3600" dirty="0">
                <a:solidFill>
                  <a:prstClr val="black"/>
                </a:solidFill>
                <a:latin typeface="Century Gothic" panose="020B0502020202020204" pitchFamily="34" charset="0"/>
                <a:hlinkClick r:id="rId5"/>
              </a:rPr>
              <a:t>princebenson37@gmail.com</a:t>
            </a:r>
            <a:endParaRPr lang="en-US" sz="3200" dirty="0">
              <a:solidFill>
                <a:prstClr val="black"/>
              </a:solidFill>
              <a:latin typeface="Century Gothic" panose="020B0502020202020204" pitchFamily="34" charset="0"/>
            </a:endParaRPr>
          </a:p>
          <a:p>
            <a:pPr algn="ctr"/>
            <a:endParaRPr lang="en-US" sz="4800" dirty="0"/>
          </a:p>
        </p:txBody>
      </p:sp>
      <p:sp>
        <p:nvSpPr>
          <p:cNvPr id="9" name="Text Box 7"/>
          <p:cNvSpPr txBox="1">
            <a:spLocks noChangeArrowheads="1"/>
          </p:cNvSpPr>
          <p:nvPr/>
        </p:nvSpPr>
        <p:spPr bwMode="auto">
          <a:xfrm>
            <a:off x="278201" y="5701937"/>
            <a:ext cx="13406268" cy="655221"/>
          </a:xfrm>
          <a:prstGeom prst="rect">
            <a:avLst/>
          </a:prstGeom>
          <a:solidFill>
            <a:srgbClr val="181C72"/>
          </a:solidFill>
          <a:ln>
            <a:noFill/>
          </a:ln>
          <a:effectLst/>
        </p:spPr>
        <p:txBody>
          <a:bodyPr wrap="square" lIns="91267" tIns="45624" rIns="91267" bIns="45624">
            <a:spAutoFit/>
          </a:bodyPr>
          <a:lstStyle/>
          <a:p>
            <a:pPr algn="ctr" eaLnBrk="0" hangingPunct="0">
              <a:spcBef>
                <a:spcPct val="50000"/>
              </a:spcBef>
            </a:pPr>
            <a:r>
              <a:rPr lang="en-US" sz="3600" b="1" dirty="0">
                <a:solidFill>
                  <a:srgbClr val="F8F8F8"/>
                </a:solidFill>
                <a:latin typeface="Century Gothic" panose="020B0502020202020204" pitchFamily="34" charset="0"/>
              </a:rPr>
              <a:t>Introduction</a:t>
            </a:r>
          </a:p>
        </p:txBody>
      </p:sp>
      <p:sp>
        <p:nvSpPr>
          <p:cNvPr id="11" name="Text Box 388"/>
          <p:cNvSpPr txBox="1">
            <a:spLocks noChangeArrowheads="1"/>
          </p:cNvSpPr>
          <p:nvPr/>
        </p:nvSpPr>
        <p:spPr bwMode="auto">
          <a:xfrm>
            <a:off x="13987912" y="5701936"/>
            <a:ext cx="10093256" cy="646137"/>
          </a:xfrm>
          <a:prstGeom prst="rect">
            <a:avLst/>
          </a:prstGeom>
          <a:solidFill>
            <a:srgbClr val="181C72"/>
          </a:solidFill>
          <a:ln>
            <a:noFill/>
          </a:ln>
          <a:effectLst/>
        </p:spPr>
        <p:txBody>
          <a:bodyPr wrap="square" lIns="91267" tIns="45624" rIns="91267" bIns="45624">
            <a:spAutoFit/>
          </a:bodyPr>
          <a:lstStyle/>
          <a:p>
            <a:pPr algn="ctr" eaLnBrk="0" hangingPunct="0">
              <a:spcBef>
                <a:spcPct val="50000"/>
              </a:spcBef>
            </a:pPr>
            <a:r>
              <a:rPr lang="en-US" sz="3600" b="1" dirty="0">
                <a:solidFill>
                  <a:srgbClr val="F8F8F8"/>
                </a:solidFill>
                <a:latin typeface="Century Gothic" panose="020B0502020202020204" pitchFamily="34" charset="0"/>
              </a:rPr>
              <a:t>Problem Definition</a:t>
            </a:r>
          </a:p>
        </p:txBody>
      </p:sp>
      <p:sp>
        <p:nvSpPr>
          <p:cNvPr id="13" name="TextBox 12"/>
          <p:cNvSpPr txBox="1"/>
          <p:nvPr/>
        </p:nvSpPr>
        <p:spPr>
          <a:xfrm rot="10800000" flipV="1">
            <a:off x="14000977" y="6411155"/>
            <a:ext cx="10486367" cy="6001643"/>
          </a:xfrm>
          <a:prstGeom prst="rect">
            <a:avLst/>
          </a:prstGeom>
          <a:noFill/>
        </p:spPr>
        <p:txBody>
          <a:bodyPr wrap="square" rtlCol="0">
            <a:spAutoFit/>
          </a:bodyPr>
          <a:lstStyle/>
          <a:p>
            <a:r>
              <a:rPr lang="en-US" sz="3200" dirty="0">
                <a:latin typeface="Eras Medium ITC" panose="020B0602030504020804" pitchFamily="34" charset="0"/>
              </a:rPr>
              <a:t>Current vehicle monitoring systems rely heavily on License Plate Recognition (LPR), which falters with tampered plates or low visibility. This reduces their reliability for tasks like tracking stolen vehicles or securing restricted areas. Manual verification is slow and prone to errors making it tedious in high-traffic areas. This creates a need for an automated system integrating LPR with Make, Model, and Color (MMC) detection to boost accuracy and security. This project develops a solution using sensor-based detection and advanced image processing to verify license plates and vehicle attributes, enhancing traffic and access control.</a:t>
            </a:r>
          </a:p>
        </p:txBody>
      </p:sp>
      <p:sp>
        <p:nvSpPr>
          <p:cNvPr id="14" name="Text Box 405"/>
          <p:cNvSpPr txBox="1">
            <a:spLocks noChangeArrowheads="1"/>
          </p:cNvSpPr>
          <p:nvPr/>
        </p:nvSpPr>
        <p:spPr bwMode="auto">
          <a:xfrm>
            <a:off x="24384611" y="5701937"/>
            <a:ext cx="8994231" cy="646138"/>
          </a:xfrm>
          <a:prstGeom prst="rect">
            <a:avLst/>
          </a:prstGeom>
          <a:solidFill>
            <a:srgbClr val="181C72"/>
          </a:solidFill>
          <a:ln>
            <a:noFill/>
          </a:ln>
          <a:effectLst/>
        </p:spPr>
        <p:txBody>
          <a:bodyPr wrap="square" lIns="91267" tIns="45624" rIns="91267" bIns="45624">
            <a:spAutoFit/>
          </a:bodyPr>
          <a:lstStyle/>
          <a:p>
            <a:pPr algn="ctr" eaLnBrk="0" hangingPunct="0">
              <a:spcBef>
                <a:spcPct val="50000"/>
              </a:spcBef>
            </a:pPr>
            <a:r>
              <a:rPr lang="en-US" sz="3600" b="1" dirty="0">
                <a:solidFill>
                  <a:srgbClr val="F8F8F8"/>
                </a:solidFill>
                <a:latin typeface="Century Gothic" panose="020B0502020202020204" pitchFamily="34" charset="0"/>
              </a:rPr>
              <a:t>Objectives</a:t>
            </a:r>
          </a:p>
        </p:txBody>
      </p:sp>
      <p:sp>
        <p:nvSpPr>
          <p:cNvPr id="15" name="TextBox 14"/>
          <p:cNvSpPr txBox="1"/>
          <p:nvPr/>
        </p:nvSpPr>
        <p:spPr>
          <a:xfrm>
            <a:off x="24369084" y="6383084"/>
            <a:ext cx="9185515" cy="6001643"/>
          </a:xfrm>
          <a:prstGeom prst="rect">
            <a:avLst/>
          </a:prstGeom>
          <a:noFill/>
        </p:spPr>
        <p:txBody>
          <a:bodyPr wrap="square" rtlCol="0">
            <a:spAutoFit/>
          </a:bodyPr>
          <a:lstStyle/>
          <a:p>
            <a:pPr marL="457200" indent="-457200">
              <a:buFont typeface="Arial" panose="020B0604020202020204" pitchFamily="34" charset="0"/>
              <a:buChar char="•"/>
            </a:pPr>
            <a:r>
              <a:rPr lang="en-US" sz="3200" dirty="0">
                <a:latin typeface="Eras Medium ITC" panose="020B0602030504020804" pitchFamily="34" charset="0"/>
              </a:rPr>
              <a:t>Design a machine learning-based system for recognizing authorized vehicles via License Plate Recognition (LPR) and Make, Model, and Color (MMC) attributes.</a:t>
            </a:r>
          </a:p>
          <a:p>
            <a:pPr marL="457200" indent="-457200">
              <a:buFont typeface="Arial" panose="020B0604020202020204" pitchFamily="34" charset="0"/>
              <a:buChar char="•"/>
            </a:pPr>
            <a:r>
              <a:rPr lang="en-US" sz="3200" dirty="0">
                <a:latin typeface="Eras Medium ITC" panose="020B0602030504020804" pitchFamily="34" charset="0"/>
              </a:rPr>
              <a:t>Train models to identify license plate characters and MMC attributes from vehicle images.</a:t>
            </a:r>
          </a:p>
          <a:p>
            <a:pPr marL="457200" indent="-457200">
              <a:buFont typeface="Arial" panose="020B0604020202020204" pitchFamily="34" charset="0"/>
              <a:buChar char="•"/>
            </a:pPr>
            <a:r>
              <a:rPr lang="en-US" sz="3200" dirty="0">
                <a:latin typeface="Eras Medium ITC" panose="020B0602030504020804" pitchFamily="34" charset="0"/>
              </a:rPr>
              <a:t>Develop a user-friendly mobile app for interaction and real-time notifications on vehicle identification results.</a:t>
            </a:r>
          </a:p>
          <a:p>
            <a:pPr marL="457200" indent="-457200">
              <a:buFont typeface="Arial" panose="020B0604020202020204" pitchFamily="34" charset="0"/>
              <a:buChar char="•"/>
            </a:pPr>
            <a:r>
              <a:rPr lang="en-US" sz="3200" dirty="0">
                <a:latin typeface="Eras Medium ITC" panose="020B0602030504020804" pitchFamily="34" charset="0"/>
              </a:rPr>
              <a:t>Integrate a database to store, compare, and verify vehicle data, flagging unauthorized entries.</a:t>
            </a:r>
          </a:p>
        </p:txBody>
      </p:sp>
      <p:sp>
        <p:nvSpPr>
          <p:cNvPr id="17" name="TextBox 16"/>
          <p:cNvSpPr txBox="1"/>
          <p:nvPr/>
        </p:nvSpPr>
        <p:spPr>
          <a:xfrm>
            <a:off x="278200" y="6599740"/>
            <a:ext cx="13406268" cy="5324535"/>
          </a:xfrm>
          <a:prstGeom prst="rect">
            <a:avLst/>
          </a:prstGeom>
          <a:noFill/>
        </p:spPr>
        <p:txBody>
          <a:bodyPr wrap="square" rtlCol="0">
            <a:spAutoFit/>
          </a:bodyPr>
          <a:lstStyle/>
          <a:p>
            <a:r>
              <a:rPr lang="en-US" sz="3400" dirty="0">
                <a:latin typeface="Eras Medium ITC" panose="020B0602030504020804" pitchFamily="34" charset="0"/>
              </a:rPr>
              <a:t>Growing urban areas and rising vehicle-related crimes, like theft and unauthorized access, demand better vehicle monitoring. Traditional License Plate Recognition (LPR) systems, used for tolls and traffic enforcement, struggle with tampered plates and poor image quality. This project integrates Make, Model, and Color (MMC) detection of vehicles together with LPR to improve identification accuracy. Using computer vision, machine learning, and sensors, the system automates real-time vehicle detection, processes images, and matches features against a database for secure, efficient monitoring, enhancing security and safety by extension.</a:t>
            </a:r>
          </a:p>
        </p:txBody>
      </p:sp>
      <p:sp>
        <p:nvSpPr>
          <p:cNvPr id="18" name="Text Box 417"/>
          <p:cNvSpPr txBox="1">
            <a:spLocks noChangeArrowheads="1"/>
          </p:cNvSpPr>
          <p:nvPr/>
        </p:nvSpPr>
        <p:spPr bwMode="auto">
          <a:xfrm>
            <a:off x="278200" y="12496604"/>
            <a:ext cx="33100642" cy="646137"/>
          </a:xfrm>
          <a:prstGeom prst="rect">
            <a:avLst/>
          </a:prstGeom>
          <a:solidFill>
            <a:srgbClr val="181C72"/>
          </a:solidFill>
          <a:ln>
            <a:noFill/>
          </a:ln>
          <a:effectLst/>
        </p:spPr>
        <p:txBody>
          <a:bodyPr wrap="square" lIns="91267" tIns="45624" rIns="91267" bIns="45624">
            <a:spAutoFit/>
          </a:bodyPr>
          <a:lstStyle/>
          <a:p>
            <a:pPr algn="ctr" eaLnBrk="0" hangingPunct="0">
              <a:spcBef>
                <a:spcPct val="50000"/>
              </a:spcBef>
            </a:pPr>
            <a:r>
              <a:rPr lang="en-US" sz="3600" b="1" dirty="0">
                <a:solidFill>
                  <a:srgbClr val="F8F8F8"/>
                </a:solidFill>
                <a:latin typeface="Century Gothic" panose="020B0502020202020204" pitchFamily="34" charset="0"/>
              </a:rPr>
              <a:t>System Design</a:t>
            </a:r>
          </a:p>
        </p:txBody>
      </p:sp>
      <p:sp>
        <p:nvSpPr>
          <p:cNvPr id="32" name="TextBox 31"/>
          <p:cNvSpPr txBox="1"/>
          <p:nvPr/>
        </p:nvSpPr>
        <p:spPr>
          <a:xfrm>
            <a:off x="278200" y="13028554"/>
            <a:ext cx="10127040" cy="2339102"/>
          </a:xfrm>
          <a:prstGeom prst="rect">
            <a:avLst/>
          </a:prstGeom>
          <a:noFill/>
        </p:spPr>
        <p:txBody>
          <a:bodyPr wrap="square" rtlCol="0">
            <a:spAutoFit/>
          </a:bodyPr>
          <a:lstStyle/>
          <a:p>
            <a:endParaRPr lang="en-US" dirty="0"/>
          </a:p>
          <a:p>
            <a:r>
              <a:rPr lang="en-US" sz="3200" dirty="0">
                <a:latin typeface="Eras Medium ITC" panose="020B0602030504020804" pitchFamily="34" charset="0"/>
              </a:rPr>
              <a:t>The vehicle identification system comprises five main features: License Plate Recognition (LPR), Make and Model Detection, Color (MMC) Detection, Real-Time Notification via Mobile App, Database Integration</a:t>
            </a:r>
          </a:p>
        </p:txBody>
      </p:sp>
      <p:sp>
        <p:nvSpPr>
          <p:cNvPr id="35" name="Text Box 417"/>
          <p:cNvSpPr txBox="1">
            <a:spLocks noChangeArrowheads="1"/>
          </p:cNvSpPr>
          <p:nvPr/>
        </p:nvSpPr>
        <p:spPr bwMode="auto">
          <a:xfrm>
            <a:off x="285979" y="30542044"/>
            <a:ext cx="33100641" cy="641844"/>
          </a:xfrm>
          <a:prstGeom prst="rect">
            <a:avLst/>
          </a:prstGeom>
          <a:solidFill>
            <a:srgbClr val="181C72"/>
          </a:solidFill>
          <a:ln>
            <a:noFill/>
          </a:ln>
          <a:effectLst/>
        </p:spPr>
        <p:txBody>
          <a:bodyPr wrap="square" lIns="91267" tIns="45624" rIns="91267" bIns="45624">
            <a:spAutoFit/>
          </a:bodyPr>
          <a:lstStyle/>
          <a:p>
            <a:pPr algn="ctr" eaLnBrk="0" hangingPunct="0">
              <a:spcBef>
                <a:spcPct val="50000"/>
              </a:spcBef>
            </a:pPr>
            <a:r>
              <a:rPr lang="en-US" sz="3600" b="1" dirty="0">
                <a:solidFill>
                  <a:srgbClr val="F8F8F8"/>
                </a:solidFill>
              </a:rPr>
              <a:t>System Development and Testing</a:t>
            </a:r>
          </a:p>
        </p:txBody>
      </p:sp>
      <p:sp>
        <p:nvSpPr>
          <p:cNvPr id="36" name="Text Box 478"/>
          <p:cNvSpPr txBox="1">
            <a:spLocks noChangeArrowheads="1"/>
          </p:cNvSpPr>
          <p:nvPr/>
        </p:nvSpPr>
        <p:spPr bwMode="auto">
          <a:xfrm>
            <a:off x="285979" y="45053923"/>
            <a:ext cx="13459552" cy="649707"/>
          </a:xfrm>
          <a:prstGeom prst="rect">
            <a:avLst/>
          </a:prstGeom>
          <a:solidFill>
            <a:srgbClr val="181C72"/>
          </a:solidFill>
          <a:ln>
            <a:noFill/>
          </a:ln>
          <a:effectLst/>
        </p:spPr>
        <p:txBody>
          <a:bodyPr wrap="square" lIns="91267" tIns="45624" rIns="91267" bIns="45624">
            <a:spAutoFit/>
          </a:bodyPr>
          <a:lstStyle/>
          <a:p>
            <a:pPr algn="ctr" eaLnBrk="0" hangingPunct="0">
              <a:spcBef>
                <a:spcPct val="50000"/>
              </a:spcBef>
            </a:pPr>
            <a:r>
              <a:rPr lang="en-US" sz="3600" b="1" dirty="0">
                <a:solidFill>
                  <a:srgbClr val="FFFFFF"/>
                </a:solidFill>
              </a:rPr>
              <a:t>Conclusion</a:t>
            </a:r>
          </a:p>
        </p:txBody>
      </p:sp>
      <p:sp>
        <p:nvSpPr>
          <p:cNvPr id="38" name="Text Box 478"/>
          <p:cNvSpPr txBox="1">
            <a:spLocks noChangeArrowheads="1"/>
          </p:cNvSpPr>
          <p:nvPr/>
        </p:nvSpPr>
        <p:spPr bwMode="auto">
          <a:xfrm>
            <a:off x="14179431" y="45093924"/>
            <a:ext cx="6606930" cy="646137"/>
          </a:xfrm>
          <a:prstGeom prst="rect">
            <a:avLst/>
          </a:prstGeom>
          <a:solidFill>
            <a:srgbClr val="181C72"/>
          </a:solidFill>
          <a:ln>
            <a:noFill/>
          </a:ln>
          <a:effectLst/>
        </p:spPr>
        <p:txBody>
          <a:bodyPr wrap="square" lIns="91267" tIns="45624" rIns="91267" bIns="45624">
            <a:spAutoFit/>
          </a:bodyPr>
          <a:lstStyle/>
          <a:p>
            <a:pPr algn="ctr" eaLnBrk="0" hangingPunct="0">
              <a:spcBef>
                <a:spcPct val="50000"/>
              </a:spcBef>
            </a:pPr>
            <a:r>
              <a:rPr kumimoji="0" lang="en-US" sz="3600" b="1" i="0" u="none" strike="noStrike" cap="none" normalizeH="0" baseline="0" dirty="0">
                <a:ln>
                  <a:noFill/>
                </a:ln>
                <a:solidFill>
                  <a:srgbClr val="FFFFFF"/>
                </a:solidFill>
                <a:effectLst/>
              </a:rPr>
              <a:t>Future Extension </a:t>
            </a:r>
            <a:endParaRPr lang="en-US" sz="3600" b="1" dirty="0">
              <a:solidFill>
                <a:srgbClr val="FFFFFF"/>
              </a:solidFill>
            </a:endParaRPr>
          </a:p>
        </p:txBody>
      </p:sp>
      <p:sp>
        <p:nvSpPr>
          <p:cNvPr id="39" name="Text Box 478"/>
          <p:cNvSpPr txBox="1">
            <a:spLocks noChangeArrowheads="1"/>
          </p:cNvSpPr>
          <p:nvPr/>
        </p:nvSpPr>
        <p:spPr bwMode="auto">
          <a:xfrm>
            <a:off x="21220261" y="45093924"/>
            <a:ext cx="12158581" cy="646137"/>
          </a:xfrm>
          <a:prstGeom prst="rect">
            <a:avLst/>
          </a:prstGeom>
          <a:solidFill>
            <a:srgbClr val="181C72"/>
          </a:solidFill>
          <a:ln>
            <a:noFill/>
          </a:ln>
          <a:effectLst/>
        </p:spPr>
        <p:txBody>
          <a:bodyPr wrap="square" lIns="91267" tIns="45624" rIns="91267" bIns="45624">
            <a:spAutoFit/>
          </a:bodyPr>
          <a:lstStyle/>
          <a:p>
            <a:pPr algn="ctr" eaLnBrk="0" hangingPunct="0">
              <a:spcBef>
                <a:spcPct val="50000"/>
              </a:spcBef>
            </a:pPr>
            <a:r>
              <a:rPr kumimoji="0" lang="en-US" sz="3600" b="1" i="0" u="none" strike="noStrike" cap="none" normalizeH="0" baseline="0" dirty="0">
                <a:ln>
                  <a:noFill/>
                </a:ln>
                <a:solidFill>
                  <a:srgbClr val="FFFFFF"/>
                </a:solidFill>
                <a:effectLst/>
              </a:rPr>
              <a:t>References</a:t>
            </a:r>
            <a:endParaRPr lang="en-US" sz="3600" b="1" dirty="0">
              <a:solidFill>
                <a:srgbClr val="FFFFFF"/>
              </a:solidFill>
            </a:endParaRPr>
          </a:p>
        </p:txBody>
      </p:sp>
      <p:sp>
        <p:nvSpPr>
          <p:cNvPr id="29" name="TextBox 28"/>
          <p:cNvSpPr txBox="1"/>
          <p:nvPr/>
        </p:nvSpPr>
        <p:spPr>
          <a:xfrm>
            <a:off x="24292203" y="29749754"/>
            <a:ext cx="8038354" cy="584775"/>
          </a:xfrm>
          <a:prstGeom prst="rect">
            <a:avLst/>
          </a:prstGeom>
          <a:noFill/>
        </p:spPr>
        <p:txBody>
          <a:bodyPr wrap="none" rtlCol="0">
            <a:spAutoFit/>
          </a:bodyPr>
          <a:lstStyle/>
          <a:p>
            <a:pPr algn="ctr"/>
            <a:r>
              <a:rPr lang="en-US" sz="3200" i="1" dirty="0"/>
              <a:t>Figure 6: Use Case Model of Mobile Application</a:t>
            </a:r>
          </a:p>
        </p:txBody>
      </p:sp>
      <p:sp>
        <p:nvSpPr>
          <p:cNvPr id="10" name="TextBox 9"/>
          <p:cNvSpPr txBox="1"/>
          <p:nvPr/>
        </p:nvSpPr>
        <p:spPr>
          <a:xfrm>
            <a:off x="285979" y="31347612"/>
            <a:ext cx="10850516" cy="6494085"/>
          </a:xfrm>
          <a:prstGeom prst="rect">
            <a:avLst/>
          </a:prstGeom>
          <a:noFill/>
        </p:spPr>
        <p:txBody>
          <a:bodyPr wrap="square" rtlCol="0">
            <a:spAutoFit/>
          </a:bodyPr>
          <a:lstStyle/>
          <a:p>
            <a:r>
              <a:rPr lang="en-US" sz="3200" dirty="0">
                <a:latin typeface="Eras Medium ITC" panose="020B0602030504020804" pitchFamily="34" charset="0"/>
              </a:rPr>
              <a:t>The system was developed incrementally over time. In line with the design outlined in the preceding section, the license plate detection module using YOLOv11, custom OCR for text recognition, custom CNN for color classification, and ResNet50 for make/model identification were implemented separately before being integrated into the core image processing pipeline on the Raspberry Pi.</a:t>
            </a:r>
          </a:p>
          <a:p>
            <a:r>
              <a:rPr lang="en-US" sz="3200" dirty="0">
                <a:latin typeface="Eras Medium ITC" panose="020B0602030504020804" pitchFamily="34" charset="0"/>
              </a:rPr>
              <a:t>Following successful individual testing, the pipeline was merged with the HC-SR04 sensor for vehicle detection, Firebase database for verification, and mobile application for real-time notifications. These components were then evaluated alongside the LED indicators and overall workflow to ensure functionality</a:t>
            </a:r>
          </a:p>
        </p:txBody>
      </p:sp>
      <p:sp>
        <p:nvSpPr>
          <p:cNvPr id="42" name="TextBox 41"/>
          <p:cNvSpPr txBox="1"/>
          <p:nvPr/>
        </p:nvSpPr>
        <p:spPr>
          <a:xfrm>
            <a:off x="513251" y="45776658"/>
            <a:ext cx="13171217" cy="4524315"/>
          </a:xfrm>
          <a:prstGeom prst="rect">
            <a:avLst/>
          </a:prstGeom>
          <a:noFill/>
        </p:spPr>
        <p:txBody>
          <a:bodyPr wrap="square" rtlCol="0">
            <a:spAutoFit/>
          </a:bodyPr>
          <a:lstStyle/>
          <a:p>
            <a:pPr algn="just"/>
            <a:r>
              <a:rPr lang="en-US" sz="3200" dirty="0">
                <a:latin typeface="Eras Medium ITC" panose="020B0602030504020804" pitchFamily="34" charset="0"/>
              </a:rPr>
              <a:t>Based on the test results, all project objectives were successfully achieved. The system effectively integrated License Plate Recognition (LPR) and Make, Model, and Color (MMC) detection into a robust vehicle identification platform. A user-friendly mobile app provided real-time notifications, and the Firebase database enabled secure vehicle data verification. System evaluation confirmed 60% overall accuracy, with reliable plate detection and areas identified for improvement in low-light conditions and dataset coverage. Overall, the system enhances urban security and vehicle monitoring.</a:t>
            </a:r>
          </a:p>
        </p:txBody>
      </p:sp>
      <p:sp>
        <p:nvSpPr>
          <p:cNvPr id="43" name="TextBox 42"/>
          <p:cNvSpPr txBox="1"/>
          <p:nvPr/>
        </p:nvSpPr>
        <p:spPr>
          <a:xfrm>
            <a:off x="13987908" y="45726381"/>
            <a:ext cx="6798453" cy="4524315"/>
          </a:xfrm>
          <a:prstGeom prst="rect">
            <a:avLst/>
          </a:prstGeom>
          <a:noFill/>
        </p:spPr>
        <p:txBody>
          <a:bodyPr wrap="square" rtlCol="0">
            <a:spAutoFit/>
          </a:bodyPr>
          <a:lstStyle/>
          <a:p>
            <a:r>
              <a:rPr lang="en-US" sz="3200" dirty="0">
                <a:latin typeface="Eras Medium ITC" panose="020B0602030504020804" pitchFamily="34" charset="0"/>
              </a:rPr>
              <a:t>To improve the LPR-MMC system, we recommend: First, using a Jetson Nano or Google Coral TPU to reduce latency. Second, expanding the dataset with more Ghanaian vehicles to boost make/model accuracy. Third, adding night vision cameras to improve low-light performance. </a:t>
            </a:r>
          </a:p>
        </p:txBody>
      </p:sp>
      <p:sp>
        <p:nvSpPr>
          <p:cNvPr id="44" name="TextBox 43"/>
          <p:cNvSpPr txBox="1"/>
          <p:nvPr/>
        </p:nvSpPr>
        <p:spPr>
          <a:xfrm>
            <a:off x="21268282" y="45947576"/>
            <a:ext cx="11660625" cy="4154984"/>
          </a:xfrm>
          <a:prstGeom prst="rect">
            <a:avLst/>
          </a:prstGeom>
          <a:noFill/>
        </p:spPr>
        <p:txBody>
          <a:bodyPr wrap="square" rtlCol="0">
            <a:spAutoFit/>
          </a:bodyPr>
          <a:lstStyle/>
          <a:p>
            <a:r>
              <a:rPr lang="en-US" sz="2400" dirty="0">
                <a:latin typeface="Eras Medium ITC" panose="020B0602030504020804" pitchFamily="34" charset="0"/>
              </a:rPr>
              <a:t>[1] W.-C. Li, T.-H. Hsu, K.-N. Huang and C.-C. Wang, "A YOLO-Based Method for Oblique Car License Plate Detection and Recognition," 2021 IEEE/ACIS 22nd International Conference on Software Engineering, Artificial Intelligence, Networking and Parallel/Distributed Computing (SNPD), Taichung, Taiwan, 2021, pp. 134-139, </a:t>
            </a:r>
            <a:r>
              <a:rPr lang="en-US" sz="2400" dirty="0" err="1">
                <a:latin typeface="Eras Medium ITC" panose="020B0602030504020804" pitchFamily="34" charset="0"/>
              </a:rPr>
              <a:t>doi</a:t>
            </a:r>
            <a:r>
              <a:rPr lang="en-US" sz="2400" dirty="0">
                <a:latin typeface="Eras Medium ITC" panose="020B0602030504020804" pitchFamily="34" charset="0"/>
              </a:rPr>
              <a:t>: 10.1109/SNPD51163.2021.9704935.</a:t>
            </a:r>
          </a:p>
          <a:p>
            <a:endParaRPr lang="en-GH" sz="2400" dirty="0">
              <a:latin typeface="Eras Medium ITC" panose="020B0602030504020804" pitchFamily="34" charset="0"/>
            </a:endParaRPr>
          </a:p>
          <a:p>
            <a:r>
              <a:rPr lang="en-US" sz="2400" dirty="0">
                <a:latin typeface="Eras Medium ITC" panose="020B0602030504020804" pitchFamily="34" charset="0"/>
              </a:rPr>
              <a:t>[2] M. Al-</a:t>
            </a:r>
            <a:r>
              <a:rPr lang="en-US" sz="2400" dirty="0" err="1">
                <a:latin typeface="Eras Medium ITC" panose="020B0602030504020804" pitchFamily="34" charset="0"/>
              </a:rPr>
              <a:t>Mheiri</a:t>
            </a:r>
            <a:r>
              <a:rPr lang="en-US" sz="2400" dirty="0">
                <a:latin typeface="Eras Medium ITC" panose="020B0602030504020804" pitchFamily="34" charset="0"/>
              </a:rPr>
              <a:t>, O. Kais and T. Bonny, "Car Plate Recognition Using Machine Learning," 2022 Advances in Science and Engineering Technology International Conferences (ASET), Sharjah, United Arab Emirates, 2022, pp. 1-6, </a:t>
            </a:r>
            <a:r>
              <a:rPr lang="en-US" sz="2400" dirty="0" err="1">
                <a:latin typeface="Eras Medium ITC" panose="020B0602030504020804" pitchFamily="34" charset="0"/>
              </a:rPr>
              <a:t>doi</a:t>
            </a:r>
            <a:r>
              <a:rPr lang="en-US" sz="2400" dirty="0">
                <a:latin typeface="Eras Medium ITC" panose="020B0602030504020804" pitchFamily="34" charset="0"/>
              </a:rPr>
              <a:t>: 10.1109/ASET53988.2022.9734830.</a:t>
            </a:r>
            <a:endParaRPr lang="en-GH" sz="2400" dirty="0">
              <a:latin typeface="Eras Medium ITC" panose="020B0602030504020804" pitchFamily="34" charset="0"/>
            </a:endParaRPr>
          </a:p>
          <a:p>
            <a:endParaRPr lang="en-US" sz="2400" dirty="0">
              <a:latin typeface="Eras Medium ITC" panose="020B0602030504020804" pitchFamily="34" charset="0"/>
            </a:endParaRPr>
          </a:p>
        </p:txBody>
      </p:sp>
      <p:sp>
        <p:nvSpPr>
          <p:cNvPr id="45" name="TextBox 44"/>
          <p:cNvSpPr txBox="1"/>
          <p:nvPr/>
        </p:nvSpPr>
        <p:spPr>
          <a:xfrm>
            <a:off x="1334988" y="44192204"/>
            <a:ext cx="7717113" cy="584775"/>
          </a:xfrm>
          <a:prstGeom prst="rect">
            <a:avLst/>
          </a:prstGeom>
          <a:noFill/>
        </p:spPr>
        <p:txBody>
          <a:bodyPr wrap="none" rtlCol="0">
            <a:spAutoFit/>
          </a:bodyPr>
          <a:lstStyle/>
          <a:p>
            <a:pPr algn="ctr"/>
            <a:r>
              <a:rPr lang="en-US" sz="3200" i="1" dirty="0"/>
              <a:t>Figure 7: Final Implementation of Mobile App</a:t>
            </a:r>
          </a:p>
        </p:txBody>
      </p:sp>
      <p:sp>
        <p:nvSpPr>
          <p:cNvPr id="49" name="TextBox 48"/>
          <p:cNvSpPr txBox="1"/>
          <p:nvPr/>
        </p:nvSpPr>
        <p:spPr>
          <a:xfrm>
            <a:off x="11517892" y="31613934"/>
            <a:ext cx="10188267" cy="11172289"/>
          </a:xfrm>
          <a:prstGeom prst="rect">
            <a:avLst/>
          </a:prstGeom>
          <a:noFill/>
        </p:spPr>
        <p:txBody>
          <a:bodyPr wrap="square" rtlCol="0">
            <a:spAutoFit/>
          </a:bodyPr>
          <a:lstStyle/>
          <a:p>
            <a:pPr>
              <a:spcBef>
                <a:spcPts val="600"/>
              </a:spcBef>
              <a:spcAft>
                <a:spcPts val="600"/>
              </a:spcAft>
            </a:pPr>
            <a:r>
              <a:rPr lang="en-US" sz="3600" dirty="0">
                <a:latin typeface="Eras Medium ITC" panose="020B0602030504020804" pitchFamily="34" charset="0"/>
              </a:rPr>
              <a:t>We tested the vehicle identification system on a sample of 10 vehicles to evaluate its performance in real-world scenarios. The tests involved vehicles approaching at 5-10 km/h, triggering the HC-SR04 sensor at 2-3 meters, with images captured by the Raspberry Pi Camera Module V2 and processed for license plate recognition (LPR), make, model, and color (MMC) detection. The system achieved an overall accuracy of 60%, with YOLOv11 detecting plates in all cases (100%), custom OCR achieving 87.02%-character accuracy and 60% sequence accuracy, custom CNN identifying colors at 80% accuracy, and ResNet50 recognizing make/model at 60% accuracy. Errors were noted in low-light conditions and with models absent from the training dataset, such as the Nissan Sentra. These results helped identify areas for improvement, guiding future enhancements in dataset expansion and processing optimization.</a:t>
            </a:r>
          </a:p>
        </p:txBody>
      </p:sp>
      <p:pic>
        <p:nvPicPr>
          <p:cNvPr id="28" name="Picture 27">
            <a:extLst>
              <a:ext uri="{FF2B5EF4-FFF2-40B4-BE49-F238E27FC236}">
                <a16:creationId xmlns:a16="http://schemas.microsoft.com/office/drawing/2014/main" id="{297EB730-AACD-E6B0-0439-CF4879B98EF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7968520" y="751103"/>
            <a:ext cx="4009291" cy="4023510"/>
          </a:xfrm>
          <a:prstGeom prst="rect">
            <a:avLst/>
          </a:prstGeom>
        </p:spPr>
      </p:pic>
      <p:sp>
        <p:nvSpPr>
          <p:cNvPr id="22" name="TextBox 21"/>
          <p:cNvSpPr txBox="1"/>
          <p:nvPr/>
        </p:nvSpPr>
        <p:spPr>
          <a:xfrm>
            <a:off x="409435" y="21429078"/>
            <a:ext cx="9307218" cy="624412"/>
          </a:xfrm>
          <a:prstGeom prst="rect">
            <a:avLst/>
          </a:prstGeom>
          <a:noFill/>
        </p:spPr>
        <p:txBody>
          <a:bodyPr wrap="square" rtlCol="0">
            <a:spAutoFit/>
          </a:bodyPr>
          <a:lstStyle/>
          <a:p>
            <a:pPr algn="ctr"/>
            <a:r>
              <a:rPr lang="en-US" sz="3200" i="1" dirty="0"/>
              <a:t>Figure 1: System Design Overview</a:t>
            </a:r>
          </a:p>
        </p:txBody>
      </p:sp>
      <p:sp>
        <p:nvSpPr>
          <p:cNvPr id="30" name="TextBox 29"/>
          <p:cNvSpPr txBox="1"/>
          <p:nvPr/>
        </p:nvSpPr>
        <p:spPr>
          <a:xfrm>
            <a:off x="11387468" y="21448091"/>
            <a:ext cx="11281300" cy="584775"/>
          </a:xfrm>
          <a:prstGeom prst="rect">
            <a:avLst/>
          </a:prstGeom>
          <a:noFill/>
        </p:spPr>
        <p:txBody>
          <a:bodyPr wrap="square" rtlCol="0">
            <a:spAutoFit/>
          </a:bodyPr>
          <a:lstStyle/>
          <a:p>
            <a:pPr algn="ctr"/>
            <a:r>
              <a:rPr lang="en-US" sz="3200" i="1" dirty="0"/>
              <a:t>Figure 2: System Flow Diagram</a:t>
            </a:r>
          </a:p>
        </p:txBody>
      </p:sp>
      <p:sp>
        <p:nvSpPr>
          <p:cNvPr id="33" name="TextBox 32"/>
          <p:cNvSpPr txBox="1"/>
          <p:nvPr/>
        </p:nvSpPr>
        <p:spPr>
          <a:xfrm>
            <a:off x="12651654" y="29756480"/>
            <a:ext cx="8353761" cy="584775"/>
          </a:xfrm>
          <a:prstGeom prst="rect">
            <a:avLst/>
          </a:prstGeom>
          <a:noFill/>
        </p:spPr>
        <p:txBody>
          <a:bodyPr wrap="none" rtlCol="0">
            <a:spAutoFit/>
          </a:bodyPr>
          <a:lstStyle/>
          <a:p>
            <a:pPr algn="ctr"/>
            <a:r>
              <a:rPr lang="en-US" sz="3200" i="1" dirty="0"/>
              <a:t>Figure 5: Flow Diagram of the Mobile Application</a:t>
            </a:r>
          </a:p>
        </p:txBody>
      </p:sp>
      <p:sp>
        <p:nvSpPr>
          <p:cNvPr id="4" name="TextBox 3"/>
          <p:cNvSpPr txBox="1"/>
          <p:nvPr/>
        </p:nvSpPr>
        <p:spPr>
          <a:xfrm>
            <a:off x="26334672" y="21310718"/>
            <a:ext cx="4961999" cy="584775"/>
          </a:xfrm>
          <a:prstGeom prst="rect">
            <a:avLst/>
          </a:prstGeom>
          <a:noFill/>
        </p:spPr>
        <p:txBody>
          <a:bodyPr wrap="none" rtlCol="0">
            <a:spAutoFit/>
          </a:bodyPr>
          <a:lstStyle/>
          <a:p>
            <a:pPr algn="ctr"/>
            <a:r>
              <a:rPr lang="en-US" sz="3200" i="1" dirty="0"/>
              <a:t>Figure 3: Data Flow Diagram</a:t>
            </a:r>
          </a:p>
        </p:txBody>
      </p:sp>
      <p:sp>
        <p:nvSpPr>
          <p:cNvPr id="69" name="TextBox 68">
            <a:extLst>
              <a:ext uri="{FF2B5EF4-FFF2-40B4-BE49-F238E27FC236}">
                <a16:creationId xmlns:a16="http://schemas.microsoft.com/office/drawing/2014/main" id="{32A0FF5F-D1F9-00FF-3C77-7D5DE546784F}"/>
              </a:ext>
            </a:extLst>
          </p:cNvPr>
          <p:cNvSpPr txBox="1"/>
          <p:nvPr/>
        </p:nvSpPr>
        <p:spPr>
          <a:xfrm>
            <a:off x="2846619" y="29783180"/>
            <a:ext cx="6004914" cy="584775"/>
          </a:xfrm>
          <a:prstGeom prst="rect">
            <a:avLst/>
          </a:prstGeom>
          <a:noFill/>
        </p:spPr>
        <p:txBody>
          <a:bodyPr wrap="none" rtlCol="0">
            <a:spAutoFit/>
          </a:bodyPr>
          <a:lstStyle/>
          <a:p>
            <a:pPr algn="ctr"/>
            <a:r>
              <a:rPr lang="en-US" sz="3200" i="1" dirty="0"/>
              <a:t>Figure 4: Entity Relational Diagram</a:t>
            </a:r>
          </a:p>
        </p:txBody>
      </p:sp>
      <p:sp>
        <p:nvSpPr>
          <p:cNvPr id="48" name="TextBox 47"/>
          <p:cNvSpPr txBox="1"/>
          <p:nvPr/>
        </p:nvSpPr>
        <p:spPr>
          <a:xfrm>
            <a:off x="25057868" y="37374742"/>
            <a:ext cx="5821303" cy="584775"/>
          </a:xfrm>
          <a:prstGeom prst="rect">
            <a:avLst/>
          </a:prstGeom>
          <a:noFill/>
        </p:spPr>
        <p:txBody>
          <a:bodyPr wrap="square" rtlCol="0">
            <a:spAutoFit/>
          </a:bodyPr>
          <a:lstStyle/>
          <a:p>
            <a:pPr algn="ctr"/>
            <a:r>
              <a:rPr lang="en-US" sz="3200" i="1" dirty="0"/>
              <a:t>Figure 8: Test Vehicle Image</a:t>
            </a:r>
          </a:p>
        </p:txBody>
      </p:sp>
      <p:sp>
        <p:nvSpPr>
          <p:cNvPr id="47" name="TextBox 46"/>
          <p:cNvSpPr txBox="1"/>
          <p:nvPr/>
        </p:nvSpPr>
        <p:spPr>
          <a:xfrm>
            <a:off x="25477564" y="44301634"/>
            <a:ext cx="5297412" cy="584775"/>
          </a:xfrm>
          <a:prstGeom prst="rect">
            <a:avLst/>
          </a:prstGeom>
          <a:noFill/>
        </p:spPr>
        <p:txBody>
          <a:bodyPr wrap="none" rtlCol="0">
            <a:spAutoFit/>
          </a:bodyPr>
          <a:lstStyle/>
          <a:p>
            <a:pPr algn="ctr"/>
            <a:r>
              <a:rPr lang="en-US" sz="3200" i="1" dirty="0"/>
              <a:t>Figure 9: Mobile App Response</a:t>
            </a:r>
          </a:p>
        </p:txBody>
      </p:sp>
      <p:pic>
        <p:nvPicPr>
          <p:cNvPr id="2" name="Picture 1" descr="A diagram of a computer&#10;&#10;Description automatically generated">
            <a:extLst>
              <a:ext uri="{FF2B5EF4-FFF2-40B4-BE49-F238E27FC236}">
                <a16:creationId xmlns:a16="http://schemas.microsoft.com/office/drawing/2014/main" id="{52E3CFE5-A4ED-19A7-CB44-1ED6155F764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86954" y="15363999"/>
            <a:ext cx="10097981" cy="5946719"/>
          </a:xfrm>
          <a:prstGeom prst="rect">
            <a:avLst/>
          </a:prstGeom>
        </p:spPr>
      </p:pic>
      <p:pic>
        <p:nvPicPr>
          <p:cNvPr id="3" name="Picture 2">
            <a:extLst>
              <a:ext uri="{FF2B5EF4-FFF2-40B4-BE49-F238E27FC236}">
                <a16:creationId xmlns:a16="http://schemas.microsoft.com/office/drawing/2014/main" id="{AB7EC783-21EA-6BA7-C823-DC96D5E7D77F}"/>
              </a:ext>
            </a:extLst>
          </p:cNvPr>
          <p:cNvPicPr>
            <a:picLocks noChangeAspect="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1060522" y="22706111"/>
            <a:ext cx="10097980" cy="6856276"/>
          </a:xfrm>
          <a:prstGeom prst="rect">
            <a:avLst/>
          </a:prstGeom>
          <a:noFill/>
          <a:ln>
            <a:noFill/>
          </a:ln>
        </p:spPr>
      </p:pic>
      <p:pic>
        <p:nvPicPr>
          <p:cNvPr id="6" name="Picture 5">
            <a:extLst>
              <a:ext uri="{FF2B5EF4-FFF2-40B4-BE49-F238E27FC236}">
                <a16:creationId xmlns:a16="http://schemas.microsoft.com/office/drawing/2014/main" id="{0DA3D2F6-BC36-B364-B155-1EDF3A6266E2}"/>
              </a:ext>
            </a:extLst>
          </p:cNvPr>
          <p:cNvPicPr>
            <a:picLocks noChangeAspect="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23536148" y="22743245"/>
            <a:ext cx="9536724" cy="6647388"/>
          </a:xfrm>
          <a:prstGeom prst="rect">
            <a:avLst/>
          </a:prstGeom>
          <a:noFill/>
          <a:ln>
            <a:noFill/>
          </a:ln>
        </p:spPr>
      </p:pic>
      <p:pic>
        <p:nvPicPr>
          <p:cNvPr id="12" name="Picture 11">
            <a:extLst>
              <a:ext uri="{FF2B5EF4-FFF2-40B4-BE49-F238E27FC236}">
                <a16:creationId xmlns:a16="http://schemas.microsoft.com/office/drawing/2014/main" id="{A9276D94-E238-D4D5-96E3-86E725E9FB75}"/>
              </a:ext>
            </a:extLst>
          </p:cNvPr>
          <p:cNvPicPr>
            <a:picLocks noChangeAspect="1"/>
          </p:cNvPicPr>
          <p:nvPr/>
        </p:nvPicPr>
        <p:blipFill>
          <a:blip r:embed="rId10"/>
          <a:stretch>
            <a:fillRect/>
          </a:stretch>
        </p:blipFill>
        <p:spPr>
          <a:xfrm>
            <a:off x="12601450" y="22706111"/>
            <a:ext cx="8629900" cy="7108950"/>
          </a:xfrm>
          <a:prstGeom prst="rect">
            <a:avLst/>
          </a:prstGeom>
        </p:spPr>
      </p:pic>
      <p:pic>
        <p:nvPicPr>
          <p:cNvPr id="16" name="Picture 15">
            <a:extLst>
              <a:ext uri="{FF2B5EF4-FFF2-40B4-BE49-F238E27FC236}">
                <a16:creationId xmlns:a16="http://schemas.microsoft.com/office/drawing/2014/main" id="{2E1D165A-F2AF-2301-C355-025F2E2337EF}"/>
              </a:ext>
            </a:extLst>
          </p:cNvPr>
          <p:cNvPicPr>
            <a:picLocks noChangeAspect="1"/>
          </p:cNvPicPr>
          <p:nvPr/>
        </p:nvPicPr>
        <p:blipFill>
          <a:blip r:embed="rId11"/>
          <a:stretch>
            <a:fillRect/>
          </a:stretch>
        </p:blipFill>
        <p:spPr>
          <a:xfrm>
            <a:off x="11206678" y="13522371"/>
            <a:ext cx="11489628" cy="7906707"/>
          </a:xfrm>
          <a:prstGeom prst="rect">
            <a:avLst/>
          </a:prstGeom>
        </p:spPr>
      </p:pic>
      <p:pic>
        <p:nvPicPr>
          <p:cNvPr id="19" name="Picture 18">
            <a:extLst>
              <a:ext uri="{FF2B5EF4-FFF2-40B4-BE49-F238E27FC236}">
                <a16:creationId xmlns:a16="http://schemas.microsoft.com/office/drawing/2014/main" id="{B3C852AE-91A3-29A0-9C8D-6C04DF933BD8}"/>
              </a:ext>
            </a:extLst>
          </p:cNvPr>
          <p:cNvPicPr>
            <a:picLocks noChangeAspect="1"/>
          </p:cNvPicPr>
          <p:nvPr/>
        </p:nvPicPr>
        <p:blipFill>
          <a:blip r:embed="rId12" cstate="print">
            <a:extLst>
              <a:ext uri="{28A0092B-C50C-407E-A947-70E740481C1C}">
                <a14:useLocalDpi xmlns:a14="http://schemas.microsoft.com/office/drawing/2010/main" val="0"/>
              </a:ext>
            </a:extLst>
          </a:blip>
          <a:srcRect/>
          <a:stretch>
            <a:fillRect/>
          </a:stretch>
        </p:blipFill>
        <p:spPr bwMode="auto">
          <a:xfrm>
            <a:off x="25376641" y="13593178"/>
            <a:ext cx="6601170" cy="7575561"/>
          </a:xfrm>
          <a:prstGeom prst="rect">
            <a:avLst/>
          </a:prstGeom>
          <a:noFill/>
          <a:ln>
            <a:noFill/>
          </a:ln>
        </p:spPr>
      </p:pic>
      <p:pic>
        <p:nvPicPr>
          <p:cNvPr id="20" name="Picture 19">
            <a:extLst>
              <a:ext uri="{FF2B5EF4-FFF2-40B4-BE49-F238E27FC236}">
                <a16:creationId xmlns:a16="http://schemas.microsoft.com/office/drawing/2014/main" id="{78662920-4AF5-62C7-653B-8E420D7A40CB}"/>
              </a:ext>
            </a:extLst>
          </p:cNvPr>
          <p:cNvPicPr>
            <a:picLocks noChangeAspect="1"/>
          </p:cNvPicPr>
          <p:nvPr/>
        </p:nvPicPr>
        <p:blipFill>
          <a:blip r:embed="rId13"/>
          <a:stretch>
            <a:fillRect/>
          </a:stretch>
        </p:blipFill>
        <p:spPr>
          <a:xfrm>
            <a:off x="319087" y="38035341"/>
            <a:ext cx="10763519" cy="5963219"/>
          </a:xfrm>
          <a:prstGeom prst="rect">
            <a:avLst/>
          </a:prstGeom>
        </p:spPr>
      </p:pic>
      <p:pic>
        <p:nvPicPr>
          <p:cNvPr id="21" name="Picture 20">
            <a:extLst>
              <a:ext uri="{FF2B5EF4-FFF2-40B4-BE49-F238E27FC236}">
                <a16:creationId xmlns:a16="http://schemas.microsoft.com/office/drawing/2014/main" id="{EC111157-3273-E394-F9D3-B419513944A2}"/>
              </a:ext>
            </a:extLst>
          </p:cNvPr>
          <p:cNvPicPr>
            <a:picLocks noChangeAspect="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4934626" y="31465779"/>
            <a:ext cx="6811465" cy="5701448"/>
          </a:xfrm>
          <a:prstGeom prst="rect">
            <a:avLst/>
          </a:prstGeom>
          <a:noFill/>
          <a:ln>
            <a:noFill/>
          </a:ln>
        </p:spPr>
      </p:pic>
      <p:pic>
        <p:nvPicPr>
          <p:cNvPr id="23" name="Picture 22">
            <a:extLst>
              <a:ext uri="{FF2B5EF4-FFF2-40B4-BE49-F238E27FC236}">
                <a16:creationId xmlns:a16="http://schemas.microsoft.com/office/drawing/2014/main" id="{7E58BAFC-3697-A039-F38A-0D3B9CECD30B}"/>
              </a:ext>
            </a:extLst>
          </p:cNvPr>
          <p:cNvPicPr>
            <a:picLocks noChangeAspect="1"/>
          </p:cNvPicPr>
          <p:nvPr/>
        </p:nvPicPr>
        <p:blipFill rotWithShape="1">
          <a:blip r:embed="rId15"/>
          <a:srcRect l="958" t="706" r="1866" b="22572"/>
          <a:stretch>
            <a:fillRect/>
          </a:stretch>
        </p:blipFill>
        <p:spPr bwMode="auto">
          <a:xfrm>
            <a:off x="24934626" y="37959517"/>
            <a:ext cx="6811464" cy="628504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4589572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1390</TotalTime>
  <Words>988</Words>
  <Application>Microsoft Office PowerPoint</Application>
  <PresentationFormat>Custom</PresentationFormat>
  <Paragraphs>38</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Calibri Light</vt:lpstr>
      <vt:lpstr>Century Gothic</vt:lpstr>
      <vt:lpstr>Eras Medium ITC</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Sesi</dc:creator>
  <cp:lastModifiedBy>FIADOR KELVIN</cp:lastModifiedBy>
  <cp:revision>40</cp:revision>
  <dcterms:created xsi:type="dcterms:W3CDTF">2015-11-04T14:37:53Z</dcterms:created>
  <dcterms:modified xsi:type="dcterms:W3CDTF">2025-10-02T12:18:31Z</dcterms:modified>
</cp:coreProperties>
</file>