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c223e31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c223e31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afcfed4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8afcfed4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c223e31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c223e31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8afcfed4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8afcfed4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c45803d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c45803d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c45803d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c45803d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c45803d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c45803d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00b7d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d00b7d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282fb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282fb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c223e3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c223e3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c223e31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c223e31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c223e31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c223e31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c223e31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c223e31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c45803d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c45803d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c45803d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c45803d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kVxpvJrIdVlKHeRRtLQ7mdEaqzyFzdWv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3300"/>
              <a:t>Exploratory Data Analysis Using Games Sales Repository Data</a:t>
            </a:r>
            <a:endParaRPr b="1"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924925"/>
            <a:ext cx="501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by : Muhammad Daffiano R (Fian)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The Publishers Who Released The Most Games</a:t>
            </a:r>
            <a:endParaRPr b="1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307850"/>
            <a:ext cx="43148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1364100" y="4015400"/>
            <a:ext cx="6415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Publisher</a:t>
            </a:r>
            <a:r>
              <a:rPr lang="id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Electronic Arts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has released 19 games on our platform. Blizzard Entertainment only released 8 games and Paradox released 7 games. Publisher Activision only released 6 games and GT Interactive only released 5 games.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25" y="409875"/>
            <a:ext cx="4826341" cy="3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Developers Who Make The Most Games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307850"/>
            <a:ext cx="43148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1407900" y="3910275"/>
            <a:ext cx="63282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Blizzard Entertainment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largest game developer, with 8 games. Maxis produced 6 games and Paradox produced 5 games. Developers Ensemble and CD Projekt Red each produced only 4 games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75" y="533400"/>
            <a:ext cx="4754644" cy="33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Series Has The Most Sales</a:t>
            </a:r>
            <a:endParaRPr b="1"/>
          </a:p>
        </p:txBody>
      </p:sp>
      <p:sp>
        <p:nvSpPr>
          <p:cNvPr id="214" name="Google Shape;214;p26"/>
          <p:cNvSpPr txBox="1"/>
          <p:nvPr/>
        </p:nvSpPr>
        <p:spPr>
          <a:xfrm>
            <a:off x="6154800" y="1643138"/>
            <a:ext cx="21816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series that generated the most sales was the </a:t>
            </a:r>
            <a:r>
              <a:rPr lang="id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Minecraft</a:t>
            </a:r>
            <a:r>
              <a:rPr lang="id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series with 33 sales. The Diablo Series came in second with 26 sales. The Sims has 24 sales, making it third. Half-Life came in third with 21 sales.  StarCraft have 19 sales, making it fifth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63"/>
            <a:ext cx="43529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Series Have The Most Games</a:t>
            </a:r>
            <a:endParaRPr b="1"/>
          </a:p>
        </p:txBody>
      </p:sp>
      <p:sp>
        <p:nvSpPr>
          <p:cNvPr id="221" name="Google Shape;221;p27"/>
          <p:cNvSpPr txBox="1"/>
          <p:nvPr/>
        </p:nvSpPr>
        <p:spPr>
          <a:xfrm>
            <a:off x="6140400" y="1495525"/>
            <a:ext cx="21960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Series that has many games is </a:t>
            </a:r>
            <a:r>
              <a:rPr lang="id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Command &amp; Conquer</a:t>
            </a:r>
            <a:r>
              <a:rPr lang="id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which has 5 games. In the second place is the StarCraft series with 5 games. Age of Empires is third with 4 games. This is the same number as the Civilization Series but comes in fourth. In fifth place is the Dark Souls series with 3 games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17375"/>
            <a:ext cx="42576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Python link: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u="sng">
                <a:solidFill>
                  <a:schemeClr val="hlink"/>
                </a:solidFill>
                <a:hlinkClick r:id="rId3"/>
              </a:rPr>
              <a:t>https://colab.research.google.com/drive/1kVxpvJrIdVlKHeRRtLQ7mdEaqzyFzdWv?usp=sharing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About Dataset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327" y="1243214"/>
            <a:ext cx="3977350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1007325"/>
            <a:ext cx="7038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Let’s exploratory this dataset with :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-2790" r="2789" t="0"/>
          <a:stretch/>
        </p:blipFill>
        <p:spPr>
          <a:xfrm>
            <a:off x="1889800" y="1866800"/>
            <a:ext cx="2069627" cy="206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750" y="1958448"/>
            <a:ext cx="3353475" cy="18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Import Library </a:t>
            </a:r>
            <a:endParaRPr b="1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13" y="1989875"/>
            <a:ext cx="4065375" cy="1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Import Dataset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88" y="1635325"/>
            <a:ext cx="8551625" cy="2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Changing The Release Column Data Type</a:t>
            </a:r>
            <a:endParaRPr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275"/>
            <a:ext cx="8839200" cy="338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Getting The Information About Dataset</a:t>
            </a:r>
            <a:endParaRPr b="1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564700"/>
            <a:ext cx="36861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The Oldest Games In The Dataset </a:t>
            </a:r>
            <a:endParaRPr b="1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25" y="1307850"/>
            <a:ext cx="340935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Showing The Newest Games In The Dataset 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50" y="1307850"/>
            <a:ext cx="53959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