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5" r:id="rId4"/>
    <p:sldId id="260" r:id="rId5"/>
    <p:sldId id="273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0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3E509-20CD-44C2-A6F1-23D693B9F66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5E322-ADDD-46D9-B39F-A10D8AD162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2A16-B58F-4518-AEFD-3609C19BA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Optimal Stations for NYY Hat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80520-3EFE-4C14-8681-03F73769D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William Paulson</a:t>
            </a:r>
          </a:p>
        </p:txBody>
      </p:sp>
    </p:spTree>
    <p:extLst>
      <p:ext uri="{BB962C8B-B14F-4D97-AF65-F5344CB8AC3E}">
        <p14:creationId xmlns:p14="http://schemas.microsoft.com/office/powerpoint/2010/main" val="463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2125-2035-46A9-A958-45AFCA17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FB0A-6599-459C-91B9-635199D2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Effect of double-headers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Wednesday Day Games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Weekend Games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Effect of weather on subway traffic</a:t>
            </a:r>
          </a:p>
        </p:txBody>
      </p:sp>
    </p:spTree>
    <p:extLst>
      <p:ext uri="{BB962C8B-B14F-4D97-AF65-F5344CB8AC3E}">
        <p14:creationId xmlns:p14="http://schemas.microsoft.com/office/powerpoint/2010/main" val="209124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37C7-1E4E-4927-ACEA-1C9765C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D63D8-0A43-4B6E-AE9A-3AA14B7E4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2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67FD-1C34-4322-9535-43922419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Exit Traffic</a:t>
            </a:r>
          </a:p>
        </p:txBody>
      </p:sp>
      <p:pic>
        <p:nvPicPr>
          <p:cNvPr id="4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946057F-8478-4B67-919D-D47777018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54" y="2013710"/>
            <a:ext cx="3766171" cy="3944858"/>
          </a:xfrm>
        </p:spPr>
      </p:pic>
    </p:spTree>
    <p:extLst>
      <p:ext uri="{BB962C8B-B14F-4D97-AF65-F5344CB8AC3E}">
        <p14:creationId xmlns:p14="http://schemas.microsoft.com/office/powerpoint/2010/main" val="349056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28CB-5160-4BE0-B471-F6064E8C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Skew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C6DF99F-CD31-41E6-8367-1E9B5D074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43" y="1843377"/>
            <a:ext cx="3424513" cy="4358471"/>
          </a:xfrm>
        </p:spPr>
      </p:pic>
    </p:spTree>
    <p:extLst>
      <p:ext uri="{BB962C8B-B14F-4D97-AF65-F5344CB8AC3E}">
        <p14:creationId xmlns:p14="http://schemas.microsoft.com/office/powerpoint/2010/main" val="145090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F607-DF8C-4782-AD3C-1FD7A9B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18C6-C32B-42C6-9930-DE30F210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Hat Hawkers House (HHH) wants to increase revenue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Perform exploratory data analysis on New York MTA turnstile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Find best stations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Deploy Hat Hawkers efficiently to maximize sales potential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7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E737-7112-4131-A328-A9BC2B36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1DAD-388A-4E08-9030-1D47CD9443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Focus on Exit Data for Weekday Night Games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Find Exit Traffic Information for Summer 2019 (May-August)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Isolate days during timeframe when fans would be most likely to travel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Differentiate the data between Game days and regular days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Analyze the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B1FF3-D7C1-4D82-A947-7B4D4302A4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New York MTA turnstile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NY Yankees 2019 Schedule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Pandas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Datetime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Matplotlib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SQLite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SQLalchemy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CBB-9BDF-48D6-B1B9-261C54E6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“Game Day” Effect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EDCF22E-DED9-403D-B01F-2B78C2DECB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0" y="2006876"/>
            <a:ext cx="5401913" cy="3236637"/>
          </a:xfrm>
        </p:spPr>
      </p:pic>
      <p:pic>
        <p:nvPicPr>
          <p:cNvPr id="5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0CC686FD-88D0-4205-95B9-D7F59DFE9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18" y="2006876"/>
            <a:ext cx="5394395" cy="3236637"/>
          </a:xfrm>
        </p:spPr>
      </p:pic>
    </p:spTree>
    <p:extLst>
      <p:ext uri="{BB962C8B-B14F-4D97-AF65-F5344CB8AC3E}">
        <p14:creationId xmlns:p14="http://schemas.microsoft.com/office/powerpoint/2010/main" val="418234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A3BF-957F-4990-AC02-77F99760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Day Effect as Percentage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2EF749A-4774-4F22-9AB1-8CEA859F7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36" y="1802675"/>
            <a:ext cx="8114625" cy="4219042"/>
          </a:xfrm>
        </p:spPr>
      </p:pic>
    </p:spTree>
    <p:extLst>
      <p:ext uri="{BB962C8B-B14F-4D97-AF65-F5344CB8AC3E}">
        <p14:creationId xmlns:p14="http://schemas.microsoft.com/office/powerpoint/2010/main" val="173610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EA58-F94D-46C6-AD37-B41B6978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Station – 161</a:t>
            </a:r>
            <a:r>
              <a:rPr lang="en-US" baseline="30000" dirty="0"/>
              <a:t>st</a:t>
            </a:r>
            <a:r>
              <a:rPr lang="en-US" dirty="0"/>
              <a:t>-Yankee Stadium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2909D631-3D82-480D-9127-5D16969E2B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1959971"/>
            <a:ext cx="3071626" cy="3795308"/>
          </a:xfr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1E756B7-3042-46C4-A5C7-2DE527204D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67" y="1833563"/>
            <a:ext cx="2584922" cy="4478337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D8FCD4-19C8-4B01-A086-6D39B07D51FF}"/>
              </a:ext>
            </a:extLst>
          </p:cNvPr>
          <p:cNvCxnSpPr/>
          <p:nvPr/>
        </p:nvCxnSpPr>
        <p:spPr>
          <a:xfrm>
            <a:off x="4536789" y="2133600"/>
            <a:ext cx="2473611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B02C1B-6F9E-4435-8BCF-4DF91875AD10}"/>
              </a:ext>
            </a:extLst>
          </p:cNvPr>
          <p:cNvCxnSpPr/>
          <p:nvPr/>
        </p:nvCxnSpPr>
        <p:spPr>
          <a:xfrm>
            <a:off x="4536789" y="2355850"/>
            <a:ext cx="2473611" cy="6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460612-CBC5-4A34-A42F-BAC310F095B2}"/>
              </a:ext>
            </a:extLst>
          </p:cNvPr>
          <p:cNvCxnSpPr/>
          <p:nvPr/>
        </p:nvCxnSpPr>
        <p:spPr>
          <a:xfrm>
            <a:off x="4485990" y="2578100"/>
            <a:ext cx="2524410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7A85E3-9B6F-469F-A97C-BE68D4797FC4}"/>
              </a:ext>
            </a:extLst>
          </p:cNvPr>
          <p:cNvCxnSpPr/>
          <p:nvPr/>
        </p:nvCxnSpPr>
        <p:spPr>
          <a:xfrm>
            <a:off x="4460590" y="2800350"/>
            <a:ext cx="2549810" cy="102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434B0D-0AC2-4514-A032-5C6346223758}"/>
              </a:ext>
            </a:extLst>
          </p:cNvPr>
          <p:cNvCxnSpPr>
            <a:stCxn id="5" idx="3"/>
          </p:cNvCxnSpPr>
          <p:nvPr/>
        </p:nvCxnSpPr>
        <p:spPr>
          <a:xfrm>
            <a:off x="4536789" y="4072732"/>
            <a:ext cx="2473611" cy="19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3CC34-4FF5-48A5-9890-B4D2458AF738}"/>
              </a:ext>
            </a:extLst>
          </p:cNvPr>
          <p:cNvCxnSpPr/>
          <p:nvPr/>
        </p:nvCxnSpPr>
        <p:spPr>
          <a:xfrm>
            <a:off x="4485990" y="4533900"/>
            <a:ext cx="252441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4BCB37-1349-41D7-97EC-F92E552F8276}"/>
              </a:ext>
            </a:extLst>
          </p:cNvPr>
          <p:cNvCxnSpPr/>
          <p:nvPr/>
        </p:nvCxnSpPr>
        <p:spPr>
          <a:xfrm flipV="1">
            <a:off x="4460590" y="5105400"/>
            <a:ext cx="2549810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7B4A38-851B-4AB2-85EE-64FD8388ED80}"/>
              </a:ext>
            </a:extLst>
          </p:cNvPr>
          <p:cNvCxnSpPr/>
          <p:nvPr/>
        </p:nvCxnSpPr>
        <p:spPr>
          <a:xfrm flipV="1">
            <a:off x="4485990" y="5464175"/>
            <a:ext cx="2524410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9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7DB8-08E4-4E25-964D-5062C19C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Exits over Time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7395809-A3B7-467B-9B2F-FB974B7D2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" y="1832812"/>
            <a:ext cx="12046227" cy="4047870"/>
          </a:xfrm>
        </p:spPr>
      </p:pic>
    </p:spTree>
    <p:extLst>
      <p:ext uri="{BB962C8B-B14F-4D97-AF65-F5344CB8AC3E}">
        <p14:creationId xmlns:p14="http://schemas.microsoft.com/office/powerpoint/2010/main" val="19474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7505-90E8-461C-A9CB-7DDDD002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by Day of the Week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7BF99CE-A8F5-4FAB-A741-5A5E5CE9E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5" y="1948069"/>
            <a:ext cx="12205254" cy="4068418"/>
          </a:xfrm>
        </p:spPr>
      </p:pic>
    </p:spTree>
    <p:extLst>
      <p:ext uri="{BB962C8B-B14F-4D97-AF65-F5344CB8AC3E}">
        <p14:creationId xmlns:p14="http://schemas.microsoft.com/office/powerpoint/2010/main" val="197709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E68D-5ACD-4B37-8735-0302FC4C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666-02E5-48F1-A622-59114E43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Best Places </a:t>
            </a:r>
            <a:r>
              <a:rPr lang="en-US"/>
              <a:t>to Sell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Grand Central Station- 42</a:t>
            </a:r>
            <a:r>
              <a:rPr lang="en-US" baseline="30000" dirty="0"/>
              <a:t>nd</a:t>
            </a:r>
            <a:r>
              <a:rPr lang="en-US" dirty="0"/>
              <a:t> 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161</a:t>
            </a:r>
            <a:r>
              <a:rPr lang="en-US" baseline="30000" dirty="0"/>
              <a:t>st</a:t>
            </a:r>
            <a:r>
              <a:rPr lang="en-US" dirty="0"/>
              <a:t> St-Yankee Stadium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Worst Places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Jamaica Center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Pavonia</a:t>
            </a:r>
            <a:r>
              <a:rPr lang="en-US" dirty="0"/>
              <a:t>-Newport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Best Time to Sell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Fridays showed 14% higher traffic</a:t>
            </a:r>
          </a:p>
        </p:txBody>
      </p:sp>
    </p:spTree>
    <p:extLst>
      <p:ext uri="{BB962C8B-B14F-4D97-AF65-F5344CB8AC3E}">
        <p14:creationId xmlns:p14="http://schemas.microsoft.com/office/powerpoint/2010/main" val="27758692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209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Finding Optimal Stations for NYY Hat Sales</vt:lpstr>
      <vt:lpstr>Introduction</vt:lpstr>
      <vt:lpstr>Methodology</vt:lpstr>
      <vt:lpstr>Biggest “Game Day” Effect</vt:lpstr>
      <vt:lpstr>Game Day Effect as Percentage</vt:lpstr>
      <vt:lpstr>Best Station – 161st-Yankee Stadium</vt:lpstr>
      <vt:lpstr>Plot of Exits over Time</vt:lpstr>
      <vt:lpstr>Traffic by Day of the Week</vt:lpstr>
      <vt:lpstr>Conclusions</vt:lpstr>
      <vt:lpstr>Future Work</vt:lpstr>
      <vt:lpstr>Appendices</vt:lpstr>
      <vt:lpstr>Highest Exit Traffic</vt:lpstr>
      <vt:lpstr>Outlier Skew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Optimal Stations for NYY Hat Sales</dc:title>
  <dc:creator>Billy Paulson</dc:creator>
  <cp:lastModifiedBy>Billy Paulson</cp:lastModifiedBy>
  <cp:revision>8</cp:revision>
  <dcterms:created xsi:type="dcterms:W3CDTF">2021-10-13T03:10:19Z</dcterms:created>
  <dcterms:modified xsi:type="dcterms:W3CDTF">2021-10-14T01:00:27Z</dcterms:modified>
</cp:coreProperties>
</file>