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5" r:id="rId4"/>
    <p:sldId id="260" r:id="rId5"/>
    <p:sldId id="273" r:id="rId6"/>
    <p:sldId id="266" r:id="rId7"/>
    <p:sldId id="276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4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0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3E509-20CD-44C2-A6F1-23D693B9F6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5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2A16-B58F-4518-AEFD-3609C19BA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and Deploying a Home Run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80520-3EFE-4C14-8681-03F73769D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William Paulson</a:t>
            </a:r>
          </a:p>
        </p:txBody>
      </p:sp>
    </p:spTree>
    <p:extLst>
      <p:ext uri="{BB962C8B-B14F-4D97-AF65-F5344CB8AC3E}">
        <p14:creationId xmlns:p14="http://schemas.microsoft.com/office/powerpoint/2010/main" val="463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F607-DF8C-4782-AD3C-1FD7A9B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Home Run Model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18C6-C32B-42C6-9930-DE30F210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9644"/>
            <a:ext cx="4998720" cy="3205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Linear Regression to Predict Home Runs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most exciting part of every game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Huge asset to Fantasy Baseball Managers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Home Runs have been increasing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2017 – 6105 home runs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2019 – 6776 home runs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507DB6-2BB1-4C68-9578-4143A60F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76" y="1897205"/>
            <a:ext cx="4876312" cy="42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17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E737-7112-4131-A328-A9BC2B36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1DAD-388A-4E08-9030-1D47CD9443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Web Scrapping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Grab stats of every batter since 1946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Curate list to exclude duplicate entries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Clean data for better storage and modelling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Database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MongoDB to handle large database 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Pandas to handle smaller </a:t>
            </a:r>
            <a:r>
              <a:rPr lang="en-US" dirty="0" err="1"/>
              <a:t>dataframes</a:t>
            </a:r>
            <a:r>
              <a:rPr lang="en-US" dirty="0"/>
              <a:t> for coding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Linear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Evaluate models to get best fit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Flask and HTML to make an accessible app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B1FF3-D7C1-4D82-A947-7B4D4302A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876800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Baseball Reference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Scraping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Beautiful Soup &amp; Requests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Database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MongoDB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Statsmodels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Seaborn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Matplotlib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Sklearn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Web Deployment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Flask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Pickle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5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CBB-9BDF-48D6-B1B9-261C54E6DF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9119" y="268288"/>
            <a:ext cx="10058400" cy="785812"/>
          </a:xfrm>
        </p:spPr>
        <p:txBody>
          <a:bodyPr/>
          <a:lstStyle/>
          <a:p>
            <a:r>
              <a:rPr lang="en-US" dirty="0"/>
              <a:t>Home Runs are Bigger Part of Game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CC0DC179-3BAE-4D2A-99B6-8BF7A7F1D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054100"/>
            <a:ext cx="8972550" cy="51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4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38C5D15-E526-4FF8-A92B-15B6E0DB8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52" y="1054100"/>
            <a:ext cx="8991296" cy="50863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B70BEA-A1EB-48BC-8119-CAF377224EA2}"/>
              </a:ext>
            </a:extLst>
          </p:cNvPr>
          <p:cNvSpPr txBox="1">
            <a:spLocks/>
          </p:cNvSpPr>
          <p:nvPr/>
        </p:nvSpPr>
        <p:spPr>
          <a:xfrm>
            <a:off x="569119" y="268288"/>
            <a:ext cx="10058400" cy="78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Normalizing for changes to league over time</a:t>
            </a:r>
          </a:p>
        </p:txBody>
      </p:sp>
    </p:spTree>
    <p:extLst>
      <p:ext uri="{BB962C8B-B14F-4D97-AF65-F5344CB8AC3E}">
        <p14:creationId xmlns:p14="http://schemas.microsoft.com/office/powerpoint/2010/main" val="173610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C883FC0-8154-4AA5-BFCF-CF0C8C555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99" y="1125113"/>
            <a:ext cx="6315075" cy="516527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6A8A5BF-06D2-4A26-9D0A-F699BB9CFEB8}"/>
              </a:ext>
            </a:extLst>
          </p:cNvPr>
          <p:cNvSpPr txBox="1">
            <a:spLocks/>
          </p:cNvSpPr>
          <p:nvPr/>
        </p:nvSpPr>
        <p:spPr>
          <a:xfrm>
            <a:off x="569119" y="268288"/>
            <a:ext cx="10058400" cy="78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Fitted vs Actual</a:t>
            </a:r>
          </a:p>
        </p:txBody>
      </p:sp>
    </p:spTree>
    <p:extLst>
      <p:ext uri="{BB962C8B-B14F-4D97-AF65-F5344CB8AC3E}">
        <p14:creationId xmlns:p14="http://schemas.microsoft.com/office/powerpoint/2010/main" val="281449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F6690E6A-D163-46F8-9E32-3D1C7374A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1600200"/>
            <a:ext cx="3362325" cy="3657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5D212B6-051A-4E16-9ABF-3F171AE731BC}"/>
              </a:ext>
            </a:extLst>
          </p:cNvPr>
          <p:cNvSpPr txBox="1">
            <a:spLocks/>
          </p:cNvSpPr>
          <p:nvPr/>
        </p:nvSpPr>
        <p:spPr>
          <a:xfrm>
            <a:off x="569119" y="268288"/>
            <a:ext cx="10058400" cy="78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Flask Web App</a:t>
            </a:r>
          </a:p>
        </p:txBody>
      </p:sp>
    </p:spTree>
    <p:extLst>
      <p:ext uri="{BB962C8B-B14F-4D97-AF65-F5344CB8AC3E}">
        <p14:creationId xmlns:p14="http://schemas.microsoft.com/office/powerpoint/2010/main" val="372322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E68D-5ACD-4B37-8735-0302FC4C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666-02E5-48F1-A622-59114E43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Final Model = Linear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Training set: R-squared = .892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Testing set: R-squared = .897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Chosen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PA, R, H, RBI, Db, BB, 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More accessible to wider audience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Surprises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How many more players there are now than even 20 years ago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How dramatic the increase in Home Runs has been in past 8 years </a:t>
            </a:r>
          </a:p>
        </p:txBody>
      </p:sp>
    </p:spTree>
    <p:extLst>
      <p:ext uri="{BB962C8B-B14F-4D97-AF65-F5344CB8AC3E}">
        <p14:creationId xmlns:p14="http://schemas.microsoft.com/office/powerpoint/2010/main" val="277586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2125-2035-46A9-A958-45AFCA17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FB0A-6599-459C-91B9-635199D2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new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more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Continue to style Web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Evaluate model differences between different time periods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41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</TotalTime>
  <Words>258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Building and Deploying a Home Run Model</vt:lpstr>
      <vt:lpstr>The Home Run Model App</vt:lpstr>
      <vt:lpstr>Methodology</vt:lpstr>
      <vt:lpstr>Home Runs are Bigger Part of Game</vt:lpstr>
      <vt:lpstr>PowerPoint Presentation</vt:lpstr>
      <vt:lpstr>PowerPoint Presentation</vt:lpstr>
      <vt:lpstr>PowerPoint Presentation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Optimal Stations for NYY Hat Sales</dc:title>
  <dc:creator>Billy Paulson</dc:creator>
  <cp:lastModifiedBy>Billy Paulson</cp:lastModifiedBy>
  <cp:revision>14</cp:revision>
  <dcterms:created xsi:type="dcterms:W3CDTF">2021-10-13T03:10:19Z</dcterms:created>
  <dcterms:modified xsi:type="dcterms:W3CDTF">2022-03-24T01:40:20Z</dcterms:modified>
</cp:coreProperties>
</file>