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7" r:id="rId4"/>
    <p:sldId id="275" r:id="rId5"/>
    <p:sldId id="269" r:id="rId6"/>
    <p:sldId id="270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1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43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2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5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3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9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7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3E509-20CD-44C2-A6F1-23D693B9F66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2A16-B58F-4518-AEFD-3609C19BA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the Changes to Baseball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80520-3EFE-4C14-8681-03F73769D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William Paulson</a:t>
            </a:r>
          </a:p>
        </p:txBody>
      </p:sp>
    </p:spTree>
    <p:extLst>
      <p:ext uri="{BB962C8B-B14F-4D97-AF65-F5344CB8AC3E}">
        <p14:creationId xmlns:p14="http://schemas.microsoft.com/office/powerpoint/2010/main" val="463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F607-DF8C-4782-AD3C-1FD7A9B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for remaining competitive in new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018C6-C32B-42C6-9930-DE30F210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9644"/>
            <a:ext cx="4998720" cy="32059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Baseball is changing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trends for baseball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Leads to better decision making by management, scouts, and coaches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Creates definitive benchmarks for players to judge themselves against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507DB6-2BB1-4C68-9578-4143A60F9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76" y="1897205"/>
            <a:ext cx="4876312" cy="42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17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A3B4C7-4ED1-4543-A77E-A1EFF2A6FC47}"/>
              </a:ext>
            </a:extLst>
          </p:cNvPr>
          <p:cNvSpPr/>
          <p:nvPr/>
        </p:nvSpPr>
        <p:spPr>
          <a:xfrm>
            <a:off x="1123169" y="1242709"/>
            <a:ext cx="3228392" cy="211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Scraped using Beautiful 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Every season since 1914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17FD4F-299B-4F19-AF75-ABDCAF0BFEF8}"/>
              </a:ext>
            </a:extLst>
          </p:cNvPr>
          <p:cNvSpPr/>
          <p:nvPr/>
        </p:nvSpPr>
        <p:spPr>
          <a:xfrm>
            <a:off x="1190281" y="4195539"/>
            <a:ext cx="3228392" cy="211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Cleaned using Pandas and </a:t>
            </a:r>
            <a:r>
              <a:rPr lang="en-US" dirty="0" err="1">
                <a:solidFill>
                  <a:sysClr val="windowText" lastClr="000000"/>
                </a:solidFill>
              </a:rPr>
              <a:t>Numpy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95,909 data entries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6BA49-A148-4B5C-91DF-FB840D6BA3AA}"/>
              </a:ext>
            </a:extLst>
          </p:cNvPr>
          <p:cNvSpPr/>
          <p:nvPr/>
        </p:nvSpPr>
        <p:spPr>
          <a:xfrm>
            <a:off x="6293826" y="1242709"/>
            <a:ext cx="3228392" cy="211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Stored in </a:t>
            </a:r>
            <a:r>
              <a:rPr lang="en-US" sz="1600" dirty="0" err="1">
                <a:solidFill>
                  <a:sysClr val="windowText" lastClr="000000"/>
                </a:solidFill>
              </a:rPr>
              <a:t>scaleable</a:t>
            </a:r>
            <a:r>
              <a:rPr lang="en-US" sz="1600" dirty="0">
                <a:solidFill>
                  <a:sysClr val="windowText" lastClr="000000"/>
                </a:solidFill>
              </a:rPr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Aggregated for visualization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1AEC2-BA5E-42C1-8418-1757952A2A2F}"/>
              </a:ext>
            </a:extLst>
          </p:cNvPr>
          <p:cNvSpPr/>
          <p:nvPr/>
        </p:nvSpPr>
        <p:spPr>
          <a:xfrm>
            <a:off x="6417692" y="4195538"/>
            <a:ext cx="3228392" cy="211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Summary statistics of how game has 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CCB99-B6A3-4AB8-AF31-1C9699E79468}"/>
              </a:ext>
            </a:extLst>
          </p:cNvPr>
          <p:cNvSpPr txBox="1"/>
          <p:nvPr/>
        </p:nvSpPr>
        <p:spPr>
          <a:xfrm>
            <a:off x="1501628" y="338174"/>
            <a:ext cx="848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Pipeline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E1A578-9929-4367-BAFE-7C7E8A94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29" y="4477388"/>
            <a:ext cx="1733792" cy="666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67A563-3AFA-4185-8268-27D05362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56" y="1548331"/>
            <a:ext cx="2284720" cy="5085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DF7C2F-374F-40E6-8063-F1EBC7638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347" y="1389942"/>
            <a:ext cx="1552792" cy="7430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2021CF-F636-4242-8018-E3913483E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428" y="4265576"/>
            <a:ext cx="1417594" cy="9950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6643CD-4D33-4B91-93F6-CD9374747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888" y="4458254"/>
            <a:ext cx="1428949" cy="609685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CC8F2332-349A-4CB7-AC7A-781ADD73A761}"/>
              </a:ext>
            </a:extLst>
          </p:cNvPr>
          <p:cNvSpPr/>
          <p:nvPr/>
        </p:nvSpPr>
        <p:spPr>
          <a:xfrm rot="5400000">
            <a:off x="2400754" y="3511342"/>
            <a:ext cx="673219" cy="508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B0F0D4-FB94-43D3-B5F7-8E1E36ABB1FD}"/>
              </a:ext>
            </a:extLst>
          </p:cNvPr>
          <p:cNvSpPr/>
          <p:nvPr/>
        </p:nvSpPr>
        <p:spPr>
          <a:xfrm rot="5400000">
            <a:off x="7695278" y="3511342"/>
            <a:ext cx="673219" cy="508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0F137241-B496-471C-ADFC-5001FD1CBA5D}"/>
              </a:ext>
            </a:extLst>
          </p:cNvPr>
          <p:cNvSpPr/>
          <p:nvPr/>
        </p:nvSpPr>
        <p:spPr>
          <a:xfrm rot="2261361">
            <a:off x="4995182" y="2916971"/>
            <a:ext cx="628884" cy="22217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6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E737-7112-4131-A328-A9BC2B36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1DAD-388A-4E08-9030-1D47CD9443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Web Scrapping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Grab stats of every batter since 1914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Curate list to exclude duplicate entries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Clean data for better storage and modelling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Database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MongoDB to handle large database 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Pandas to handle smaller </a:t>
            </a:r>
            <a:r>
              <a:rPr lang="en-US" dirty="0" err="1"/>
              <a:t>dataframes</a:t>
            </a:r>
            <a:r>
              <a:rPr lang="en-US" dirty="0"/>
              <a:t> for coding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Web Deployment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Visualization of summary statistics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B1FF3-D7C1-4D82-A947-7B4D4302A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876800" cy="4023360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Baseball Reference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Scraping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Beautiful Soup &amp; Requests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Database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MongoDB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Web Deployment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Streamlit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Plotly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5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E68D-5ACD-4B37-8735-0302FC4C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666-02E5-48F1-A622-59114E43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Baseball is becoming a more volatile game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normalizing for Plate Appearances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Home Runs and Strikeouts are dramatically increasing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Walks are slowly increasing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Hits are decreasing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Surprises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How many more players there are now than even 20 years ago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How dramatic the increase in Home Runs has been in past 8 years </a:t>
            </a:r>
          </a:p>
        </p:txBody>
      </p:sp>
    </p:spTree>
    <p:extLst>
      <p:ext uri="{BB962C8B-B14F-4D97-AF65-F5344CB8AC3E}">
        <p14:creationId xmlns:p14="http://schemas.microsoft.com/office/powerpoint/2010/main" val="277586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2125-2035-46A9-A958-45AFCA17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FB0A-6599-459C-91B9-635199D2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Incorporate Linear Regression Model for Predicting Home Runs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Test more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Continue to style Web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more summary Statistics to emphasize different changes </a:t>
            </a:r>
            <a:r>
              <a:rPr lang="en-US" sz="2400"/>
              <a:t>to baseball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4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C883FC0-8154-4AA5-BFCF-CF0C8C555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99" y="1125113"/>
            <a:ext cx="6315075" cy="516527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6A8A5BF-06D2-4A26-9D0A-F699BB9CFEB8}"/>
              </a:ext>
            </a:extLst>
          </p:cNvPr>
          <p:cNvSpPr txBox="1">
            <a:spLocks/>
          </p:cNvSpPr>
          <p:nvPr/>
        </p:nvSpPr>
        <p:spPr>
          <a:xfrm>
            <a:off x="569119" y="268288"/>
            <a:ext cx="10058400" cy="785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Fitted vs Actual</a:t>
            </a:r>
          </a:p>
        </p:txBody>
      </p:sp>
    </p:spTree>
    <p:extLst>
      <p:ext uri="{BB962C8B-B14F-4D97-AF65-F5344CB8AC3E}">
        <p14:creationId xmlns:p14="http://schemas.microsoft.com/office/powerpoint/2010/main" val="12541962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655</TotalTime>
  <Words>235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Understanding the Changes to Baseball</vt:lpstr>
      <vt:lpstr>Essential for remaining competitive in new era</vt:lpstr>
      <vt:lpstr>PowerPoint Presentation</vt:lpstr>
      <vt:lpstr>Methodology</vt:lpstr>
      <vt:lpstr>Conclusions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Optimal Stations for NYY Hat Sales</dc:title>
  <dc:creator>Billy Paulson</dc:creator>
  <cp:lastModifiedBy>Billy Paulson</cp:lastModifiedBy>
  <cp:revision>18</cp:revision>
  <dcterms:created xsi:type="dcterms:W3CDTF">2021-10-13T03:10:19Z</dcterms:created>
  <dcterms:modified xsi:type="dcterms:W3CDTF">2022-04-21T01:05:21Z</dcterms:modified>
</cp:coreProperties>
</file>