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20" r:id="rId3"/>
    <p:sldMasterId id="2147483750" r:id="rId4"/>
  </p:sldMasterIdLst>
  <p:notesMasterIdLst>
    <p:notesMasterId r:id="rId14"/>
  </p:notesMasterIdLst>
  <p:sldIdLst>
    <p:sldId id="257" r:id="rId5"/>
    <p:sldId id="258" r:id="rId6"/>
    <p:sldId id="259" r:id="rId7"/>
    <p:sldId id="260" r:id="rId8"/>
    <p:sldId id="263" r:id="rId9"/>
    <p:sldId id="261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B6076-E75F-48C9-B5DC-B710F3E52E65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65FE9-CC67-4F18-9D25-C0981ACFC9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2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1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66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3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5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70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36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90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98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27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600" y="2372400"/>
            <a:ext cx="11360800" cy="13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4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57400" y="3851000"/>
            <a:ext cx="487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79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613295" y="158264"/>
            <a:ext cx="7891664" cy="87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2704200" y="2130833"/>
            <a:ext cx="67836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491633" y="3786767"/>
            <a:ext cx="5208800" cy="10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3618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/>
          </p:nvPr>
        </p:nvSpPr>
        <p:spPr>
          <a:xfrm>
            <a:off x="107991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079900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4618003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4"/>
          </p:nvPr>
        </p:nvSpPr>
        <p:spPr>
          <a:xfrm>
            <a:off x="4617984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5"/>
          </p:nvPr>
        </p:nvSpPr>
        <p:spPr>
          <a:xfrm>
            <a:off x="815606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6"/>
          </p:nvPr>
        </p:nvSpPr>
        <p:spPr>
          <a:xfrm>
            <a:off x="8156051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403923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010667" y="504300"/>
            <a:ext cx="6150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015695" y="-232336"/>
            <a:ext cx="7891664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4034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" y="3735325"/>
            <a:ext cx="12192004" cy="404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1678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3006681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3878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214700" y="504300"/>
            <a:ext cx="6946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85628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6494433" y="2356067"/>
            <a:ext cx="4364800" cy="31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84066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465233" y="708467"/>
            <a:ext cx="4364800" cy="1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465233" y="2629100"/>
            <a:ext cx="4364800" cy="30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934370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5">
            <a:off x="-3157975" y="2547768"/>
            <a:ext cx="9002529" cy="29891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1"/>
          </p:nvPr>
        </p:nvSpPr>
        <p:spPr>
          <a:xfrm>
            <a:off x="2634667" y="3579820"/>
            <a:ext cx="2989200" cy="2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3193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6710800" y="1997333"/>
            <a:ext cx="4224800" cy="7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6710800" y="2814000"/>
            <a:ext cx="4224800" cy="20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5232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/>
          </p:nvPr>
        </p:nvSpPr>
        <p:spPr>
          <a:xfrm>
            <a:off x="1207631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120761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3"/>
          </p:nvPr>
        </p:nvSpPr>
        <p:spPr>
          <a:xfrm>
            <a:off x="3756680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375666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5"/>
          </p:nvPr>
        </p:nvSpPr>
        <p:spPr>
          <a:xfrm>
            <a:off x="630571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6"/>
          </p:nvPr>
        </p:nvSpPr>
        <p:spPr>
          <a:xfrm>
            <a:off x="6305704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7"/>
          </p:nvPr>
        </p:nvSpPr>
        <p:spPr>
          <a:xfrm>
            <a:off x="885476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8"/>
          </p:nvPr>
        </p:nvSpPr>
        <p:spPr>
          <a:xfrm>
            <a:off x="8854753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01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63975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 idx="2"/>
          </p:nvPr>
        </p:nvSpPr>
        <p:spPr>
          <a:xfrm>
            <a:off x="1901592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1901567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 idx="3"/>
          </p:nvPr>
        </p:nvSpPr>
        <p:spPr>
          <a:xfrm>
            <a:off x="7052829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2133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4"/>
          </p:nvPr>
        </p:nvSpPr>
        <p:spPr>
          <a:xfrm>
            <a:off x="7052801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867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53299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4" y="4025443"/>
            <a:ext cx="12711272" cy="422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2"/>
          </p:nvPr>
        </p:nvSpPr>
        <p:spPr>
          <a:xfrm>
            <a:off x="2228115" y="1642267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228085" y="2139800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3"/>
          </p:nvPr>
        </p:nvSpPr>
        <p:spPr>
          <a:xfrm>
            <a:off x="6222715" y="3397233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4"/>
          </p:nvPr>
        </p:nvSpPr>
        <p:spPr>
          <a:xfrm>
            <a:off x="6222685" y="3894767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48658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 idx="2"/>
          </p:nvPr>
        </p:nvSpPr>
        <p:spPr>
          <a:xfrm>
            <a:off x="1079936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07991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 idx="3"/>
          </p:nvPr>
        </p:nvSpPr>
        <p:spPr>
          <a:xfrm>
            <a:off x="4618019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4"/>
          </p:nvPr>
        </p:nvSpPr>
        <p:spPr>
          <a:xfrm>
            <a:off x="4618000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5"/>
          </p:nvPr>
        </p:nvSpPr>
        <p:spPr>
          <a:xfrm>
            <a:off x="8156085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6"/>
          </p:nvPr>
        </p:nvSpPr>
        <p:spPr>
          <a:xfrm>
            <a:off x="815606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7"/>
          </p:nvPr>
        </p:nvSpPr>
        <p:spPr>
          <a:xfrm>
            <a:off x="107991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8"/>
          </p:nvPr>
        </p:nvSpPr>
        <p:spPr>
          <a:xfrm>
            <a:off x="1079900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9"/>
          </p:nvPr>
        </p:nvSpPr>
        <p:spPr>
          <a:xfrm>
            <a:off x="4618003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3"/>
          </p:nvPr>
        </p:nvSpPr>
        <p:spPr>
          <a:xfrm>
            <a:off x="4617984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14"/>
          </p:nvPr>
        </p:nvSpPr>
        <p:spPr>
          <a:xfrm>
            <a:off x="815606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5"/>
          </p:nvPr>
        </p:nvSpPr>
        <p:spPr>
          <a:xfrm>
            <a:off x="8156051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83323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867067" y="925400"/>
            <a:ext cx="4208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6867067" y="2047800"/>
            <a:ext cx="4208800" cy="1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867067" y="4290833"/>
            <a:ext cx="4256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731744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54676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246571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58696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16691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96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366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366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47982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47982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86598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86598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67198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67198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8765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8765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5192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53808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92424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7302467" y="4010371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3459167" y="4020687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703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/>
          </p:nvPr>
        </p:nvSpPr>
        <p:spPr>
          <a:xfrm>
            <a:off x="107991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079900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4618003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4"/>
          </p:nvPr>
        </p:nvSpPr>
        <p:spPr>
          <a:xfrm>
            <a:off x="4617984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5"/>
          </p:nvPr>
        </p:nvSpPr>
        <p:spPr>
          <a:xfrm>
            <a:off x="815606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6"/>
          </p:nvPr>
        </p:nvSpPr>
        <p:spPr>
          <a:xfrm>
            <a:off x="8156051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65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010667" y="504300"/>
            <a:ext cx="6150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015695" y="-232336"/>
            <a:ext cx="7891664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073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" y="3735325"/>
            <a:ext cx="12192004" cy="404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89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3006681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972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214700" y="504300"/>
            <a:ext cx="6946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025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6494433" y="2356067"/>
            <a:ext cx="4364800" cy="31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707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465233" y="708467"/>
            <a:ext cx="4364800" cy="1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465233" y="2629100"/>
            <a:ext cx="4364800" cy="30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03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816567" y="2969400"/>
            <a:ext cx="383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816567" y="1369500"/>
            <a:ext cx="3260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16567" y="4259900"/>
            <a:ext cx="420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279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5">
            <a:off x="-3157975" y="2547768"/>
            <a:ext cx="9002529" cy="29891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1"/>
          </p:nvPr>
        </p:nvSpPr>
        <p:spPr>
          <a:xfrm>
            <a:off x="2634667" y="3579820"/>
            <a:ext cx="2989200" cy="2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405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6710800" y="1997333"/>
            <a:ext cx="4224800" cy="7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6710800" y="2814000"/>
            <a:ext cx="4224800" cy="20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296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/>
          </p:nvPr>
        </p:nvSpPr>
        <p:spPr>
          <a:xfrm>
            <a:off x="1207631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120761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3"/>
          </p:nvPr>
        </p:nvSpPr>
        <p:spPr>
          <a:xfrm>
            <a:off x="3756680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375666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5"/>
          </p:nvPr>
        </p:nvSpPr>
        <p:spPr>
          <a:xfrm>
            <a:off x="630571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6"/>
          </p:nvPr>
        </p:nvSpPr>
        <p:spPr>
          <a:xfrm>
            <a:off x="6305704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7"/>
          </p:nvPr>
        </p:nvSpPr>
        <p:spPr>
          <a:xfrm>
            <a:off x="885476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8"/>
          </p:nvPr>
        </p:nvSpPr>
        <p:spPr>
          <a:xfrm>
            <a:off x="8854753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6502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 idx="2"/>
          </p:nvPr>
        </p:nvSpPr>
        <p:spPr>
          <a:xfrm>
            <a:off x="1901592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1901567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 idx="3"/>
          </p:nvPr>
        </p:nvSpPr>
        <p:spPr>
          <a:xfrm>
            <a:off x="7052829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2133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4"/>
          </p:nvPr>
        </p:nvSpPr>
        <p:spPr>
          <a:xfrm>
            <a:off x="7052801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867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909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4" y="4025443"/>
            <a:ext cx="12711272" cy="422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2"/>
          </p:nvPr>
        </p:nvSpPr>
        <p:spPr>
          <a:xfrm>
            <a:off x="2228115" y="1642267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228085" y="2139800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3"/>
          </p:nvPr>
        </p:nvSpPr>
        <p:spPr>
          <a:xfrm>
            <a:off x="6222715" y="3397233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4"/>
          </p:nvPr>
        </p:nvSpPr>
        <p:spPr>
          <a:xfrm>
            <a:off x="6222685" y="3894767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742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 idx="2"/>
          </p:nvPr>
        </p:nvSpPr>
        <p:spPr>
          <a:xfrm>
            <a:off x="1079936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07991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 idx="3"/>
          </p:nvPr>
        </p:nvSpPr>
        <p:spPr>
          <a:xfrm>
            <a:off x="4618019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4"/>
          </p:nvPr>
        </p:nvSpPr>
        <p:spPr>
          <a:xfrm>
            <a:off x="4618000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5"/>
          </p:nvPr>
        </p:nvSpPr>
        <p:spPr>
          <a:xfrm>
            <a:off x="8156085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6"/>
          </p:nvPr>
        </p:nvSpPr>
        <p:spPr>
          <a:xfrm>
            <a:off x="815606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7"/>
          </p:nvPr>
        </p:nvSpPr>
        <p:spPr>
          <a:xfrm>
            <a:off x="107991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8"/>
          </p:nvPr>
        </p:nvSpPr>
        <p:spPr>
          <a:xfrm>
            <a:off x="1079900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9"/>
          </p:nvPr>
        </p:nvSpPr>
        <p:spPr>
          <a:xfrm>
            <a:off x="4618003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3"/>
          </p:nvPr>
        </p:nvSpPr>
        <p:spPr>
          <a:xfrm>
            <a:off x="4617984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14"/>
          </p:nvPr>
        </p:nvSpPr>
        <p:spPr>
          <a:xfrm>
            <a:off x="815606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5"/>
          </p:nvPr>
        </p:nvSpPr>
        <p:spPr>
          <a:xfrm>
            <a:off x="8156051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085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867067" y="925400"/>
            <a:ext cx="4208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6867067" y="2047800"/>
            <a:ext cx="4208800" cy="1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867067" y="4290833"/>
            <a:ext cx="4256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10043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61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246571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58696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2913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04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15600" y="1435033"/>
            <a:ext cx="102460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667"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375233" y="504300"/>
            <a:ext cx="8786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656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600" y="2372400"/>
            <a:ext cx="11360800" cy="13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4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57400" y="3851000"/>
            <a:ext cx="487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824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816567" y="2969400"/>
            <a:ext cx="383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816567" y="1369500"/>
            <a:ext cx="3260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16567" y="4259900"/>
            <a:ext cx="420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1939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15600" y="1435033"/>
            <a:ext cx="102460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667"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375233" y="504300"/>
            <a:ext cx="8786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228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03352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0527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296633" y="504300"/>
            <a:ext cx="5864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195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201133" y="504300"/>
            <a:ext cx="7960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988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44467" y="1947267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344467" y="2910733"/>
            <a:ext cx="4021200" cy="2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196153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251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834" y="4472983"/>
            <a:ext cx="11550324" cy="34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320834" y="-1083884"/>
            <a:ext cx="11550324" cy="346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35167" y="1890200"/>
            <a:ext cx="8721600" cy="3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5599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665033" y="1702000"/>
            <a:ext cx="4473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665033" y="2814000"/>
            <a:ext cx="4473600" cy="22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304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038200" y="600200"/>
            <a:ext cx="5372400" cy="1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2363032" y="-58912"/>
            <a:ext cx="7891669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455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613295" y="158264"/>
            <a:ext cx="7891664" cy="87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2704200" y="2130833"/>
            <a:ext cx="67836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491633" y="3786767"/>
            <a:ext cx="5208800" cy="10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95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03352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0527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296633" y="504300"/>
            <a:ext cx="5864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382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5066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366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366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47982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47982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86598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86598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67198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67198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8765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8765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5192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53808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92424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7302467" y="4010371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3459167" y="4020687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76573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/>
          </p:nvPr>
        </p:nvSpPr>
        <p:spPr>
          <a:xfrm>
            <a:off x="107991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079900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4618003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4"/>
          </p:nvPr>
        </p:nvSpPr>
        <p:spPr>
          <a:xfrm>
            <a:off x="4617984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5"/>
          </p:nvPr>
        </p:nvSpPr>
        <p:spPr>
          <a:xfrm>
            <a:off x="815606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6"/>
          </p:nvPr>
        </p:nvSpPr>
        <p:spPr>
          <a:xfrm>
            <a:off x="8156051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61541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010667" y="504300"/>
            <a:ext cx="6150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015695" y="-232336"/>
            <a:ext cx="7891664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88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" y="3735325"/>
            <a:ext cx="12192004" cy="404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35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3006681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582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214700" y="504300"/>
            <a:ext cx="6946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3942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6494433" y="2356067"/>
            <a:ext cx="4364800" cy="31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69742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465233" y="708467"/>
            <a:ext cx="4364800" cy="1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465233" y="2629100"/>
            <a:ext cx="4364800" cy="30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2626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5">
            <a:off x="-3157975" y="2547768"/>
            <a:ext cx="9002529" cy="29891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1"/>
          </p:nvPr>
        </p:nvSpPr>
        <p:spPr>
          <a:xfrm>
            <a:off x="2634667" y="3579820"/>
            <a:ext cx="2989200" cy="2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1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201133" y="504300"/>
            <a:ext cx="7960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3668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6710800" y="1997333"/>
            <a:ext cx="4224800" cy="7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6710800" y="2814000"/>
            <a:ext cx="4224800" cy="20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7139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/>
          </p:nvPr>
        </p:nvSpPr>
        <p:spPr>
          <a:xfrm>
            <a:off x="1207631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120761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3"/>
          </p:nvPr>
        </p:nvSpPr>
        <p:spPr>
          <a:xfrm>
            <a:off x="3756680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375666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5"/>
          </p:nvPr>
        </p:nvSpPr>
        <p:spPr>
          <a:xfrm>
            <a:off x="630571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6"/>
          </p:nvPr>
        </p:nvSpPr>
        <p:spPr>
          <a:xfrm>
            <a:off x="6305704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7"/>
          </p:nvPr>
        </p:nvSpPr>
        <p:spPr>
          <a:xfrm>
            <a:off x="885476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8"/>
          </p:nvPr>
        </p:nvSpPr>
        <p:spPr>
          <a:xfrm>
            <a:off x="8854753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5340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 idx="2"/>
          </p:nvPr>
        </p:nvSpPr>
        <p:spPr>
          <a:xfrm>
            <a:off x="1901592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1901567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 idx="3"/>
          </p:nvPr>
        </p:nvSpPr>
        <p:spPr>
          <a:xfrm>
            <a:off x="7052829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2133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4"/>
          </p:nvPr>
        </p:nvSpPr>
        <p:spPr>
          <a:xfrm>
            <a:off x="7052801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867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5516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4" y="4025443"/>
            <a:ext cx="12711272" cy="422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2"/>
          </p:nvPr>
        </p:nvSpPr>
        <p:spPr>
          <a:xfrm>
            <a:off x="2228115" y="1642267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228085" y="2139800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3"/>
          </p:nvPr>
        </p:nvSpPr>
        <p:spPr>
          <a:xfrm>
            <a:off x="6222715" y="3397233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4"/>
          </p:nvPr>
        </p:nvSpPr>
        <p:spPr>
          <a:xfrm>
            <a:off x="6222685" y="3894767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353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 idx="2"/>
          </p:nvPr>
        </p:nvSpPr>
        <p:spPr>
          <a:xfrm>
            <a:off x="1079936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07991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 idx="3"/>
          </p:nvPr>
        </p:nvSpPr>
        <p:spPr>
          <a:xfrm>
            <a:off x="4618019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4"/>
          </p:nvPr>
        </p:nvSpPr>
        <p:spPr>
          <a:xfrm>
            <a:off x="4618000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5"/>
          </p:nvPr>
        </p:nvSpPr>
        <p:spPr>
          <a:xfrm>
            <a:off x="8156085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6"/>
          </p:nvPr>
        </p:nvSpPr>
        <p:spPr>
          <a:xfrm>
            <a:off x="815606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7"/>
          </p:nvPr>
        </p:nvSpPr>
        <p:spPr>
          <a:xfrm>
            <a:off x="107991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8"/>
          </p:nvPr>
        </p:nvSpPr>
        <p:spPr>
          <a:xfrm>
            <a:off x="1079900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9"/>
          </p:nvPr>
        </p:nvSpPr>
        <p:spPr>
          <a:xfrm>
            <a:off x="4618003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3"/>
          </p:nvPr>
        </p:nvSpPr>
        <p:spPr>
          <a:xfrm>
            <a:off x="4617984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14"/>
          </p:nvPr>
        </p:nvSpPr>
        <p:spPr>
          <a:xfrm>
            <a:off x="815606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5"/>
          </p:nvPr>
        </p:nvSpPr>
        <p:spPr>
          <a:xfrm>
            <a:off x="8156051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9078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867067" y="925400"/>
            <a:ext cx="4208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6867067" y="2047800"/>
            <a:ext cx="4208800" cy="1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867067" y="4290833"/>
            <a:ext cx="4256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5681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1119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246571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58696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703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5955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600" y="2372400"/>
            <a:ext cx="11360800" cy="13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4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57400" y="3851000"/>
            <a:ext cx="487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2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44467" y="1947267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344467" y="2910733"/>
            <a:ext cx="4021200" cy="2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196153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6111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816567" y="2969400"/>
            <a:ext cx="383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816567" y="1369500"/>
            <a:ext cx="3260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16567" y="4259900"/>
            <a:ext cx="420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1477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15600" y="1435033"/>
            <a:ext cx="102460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667"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375233" y="504300"/>
            <a:ext cx="8786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07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03352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0527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296633" y="504300"/>
            <a:ext cx="5864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2552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201133" y="504300"/>
            <a:ext cx="7960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1309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44467" y="1947267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344467" y="2910733"/>
            <a:ext cx="4021200" cy="2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196153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5106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834" y="4472983"/>
            <a:ext cx="11550324" cy="34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320834" y="-1083884"/>
            <a:ext cx="11550324" cy="346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35167" y="1890200"/>
            <a:ext cx="8721600" cy="3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9640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665033" y="1702000"/>
            <a:ext cx="4473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665033" y="2814000"/>
            <a:ext cx="4473600" cy="22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5903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038200" y="600200"/>
            <a:ext cx="5372400" cy="1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2363032" y="-58912"/>
            <a:ext cx="7891669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3732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613295" y="158264"/>
            <a:ext cx="7891664" cy="87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2704200" y="2130833"/>
            <a:ext cx="67836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491633" y="3786767"/>
            <a:ext cx="5208800" cy="10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4840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11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834" y="4472983"/>
            <a:ext cx="11550324" cy="34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320834" y="-1083884"/>
            <a:ext cx="11550324" cy="346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35167" y="1890200"/>
            <a:ext cx="8721600" cy="3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7123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366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366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47982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47982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86598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86598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67198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67198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8765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8765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5192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53808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92424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7302467" y="4010371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3459167" y="4020687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994632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/>
          </p:nvPr>
        </p:nvSpPr>
        <p:spPr>
          <a:xfrm>
            <a:off x="107991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079900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4618003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4"/>
          </p:nvPr>
        </p:nvSpPr>
        <p:spPr>
          <a:xfrm>
            <a:off x="4617984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5"/>
          </p:nvPr>
        </p:nvSpPr>
        <p:spPr>
          <a:xfrm>
            <a:off x="8156069" y="4138733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6"/>
          </p:nvPr>
        </p:nvSpPr>
        <p:spPr>
          <a:xfrm>
            <a:off x="8156051" y="4636267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1959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010667" y="504300"/>
            <a:ext cx="6150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015695" y="-232336"/>
            <a:ext cx="7891664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2114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" y="3735325"/>
            <a:ext cx="12192004" cy="404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4208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3006681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5696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214700" y="504300"/>
            <a:ext cx="6946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9416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6494433" y="2356067"/>
            <a:ext cx="4364800" cy="31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0655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465233" y="708467"/>
            <a:ext cx="4364800" cy="1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6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465233" y="2629100"/>
            <a:ext cx="4364800" cy="30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12779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5">
            <a:off x="-3157975" y="2547768"/>
            <a:ext cx="9002529" cy="29891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1"/>
          </p:nvPr>
        </p:nvSpPr>
        <p:spPr>
          <a:xfrm>
            <a:off x="2634667" y="3579820"/>
            <a:ext cx="2989200" cy="2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1977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6710800" y="1997333"/>
            <a:ext cx="4224800" cy="7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6710800" y="2814000"/>
            <a:ext cx="4224800" cy="20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23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665033" y="1702000"/>
            <a:ext cx="4473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665033" y="2814000"/>
            <a:ext cx="4473600" cy="22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5325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/>
          </p:nvPr>
        </p:nvSpPr>
        <p:spPr>
          <a:xfrm>
            <a:off x="1207631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120761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3"/>
          </p:nvPr>
        </p:nvSpPr>
        <p:spPr>
          <a:xfrm>
            <a:off x="3756680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3756667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5"/>
          </p:nvPr>
        </p:nvSpPr>
        <p:spPr>
          <a:xfrm>
            <a:off x="630571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6"/>
          </p:nvPr>
        </p:nvSpPr>
        <p:spPr>
          <a:xfrm>
            <a:off x="6305704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7"/>
          </p:nvPr>
        </p:nvSpPr>
        <p:spPr>
          <a:xfrm>
            <a:off x="8854767" y="4195900"/>
            <a:ext cx="2129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8"/>
          </p:nvPr>
        </p:nvSpPr>
        <p:spPr>
          <a:xfrm>
            <a:off x="8854753" y="4693433"/>
            <a:ext cx="2129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96214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 idx="2"/>
          </p:nvPr>
        </p:nvSpPr>
        <p:spPr>
          <a:xfrm>
            <a:off x="1901592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1901567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 idx="3"/>
          </p:nvPr>
        </p:nvSpPr>
        <p:spPr>
          <a:xfrm>
            <a:off x="7052829" y="3224333"/>
            <a:ext cx="3237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2133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4"/>
          </p:nvPr>
        </p:nvSpPr>
        <p:spPr>
          <a:xfrm>
            <a:off x="7052801" y="3721867"/>
            <a:ext cx="3237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867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8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9140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4" y="4025443"/>
            <a:ext cx="12711272" cy="422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2"/>
          </p:nvPr>
        </p:nvSpPr>
        <p:spPr>
          <a:xfrm>
            <a:off x="2228115" y="1642267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228085" y="2139800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3"/>
          </p:nvPr>
        </p:nvSpPr>
        <p:spPr>
          <a:xfrm>
            <a:off x="6222715" y="3397233"/>
            <a:ext cx="37412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4"/>
          </p:nvPr>
        </p:nvSpPr>
        <p:spPr>
          <a:xfrm>
            <a:off x="6222685" y="3894767"/>
            <a:ext cx="37412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8563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523966"/>
            <a:ext cx="12529959" cy="43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817600" y="504300"/>
            <a:ext cx="43440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 idx="2"/>
          </p:nvPr>
        </p:nvSpPr>
        <p:spPr>
          <a:xfrm>
            <a:off x="1079936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07991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 idx="3"/>
          </p:nvPr>
        </p:nvSpPr>
        <p:spPr>
          <a:xfrm>
            <a:off x="4618019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4"/>
          </p:nvPr>
        </p:nvSpPr>
        <p:spPr>
          <a:xfrm>
            <a:off x="4618000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5"/>
          </p:nvPr>
        </p:nvSpPr>
        <p:spPr>
          <a:xfrm>
            <a:off x="8156085" y="2078967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6"/>
          </p:nvPr>
        </p:nvSpPr>
        <p:spPr>
          <a:xfrm>
            <a:off x="8156067" y="2576500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7"/>
          </p:nvPr>
        </p:nvSpPr>
        <p:spPr>
          <a:xfrm>
            <a:off x="107991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8"/>
          </p:nvPr>
        </p:nvSpPr>
        <p:spPr>
          <a:xfrm>
            <a:off x="1079900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9"/>
          </p:nvPr>
        </p:nvSpPr>
        <p:spPr>
          <a:xfrm>
            <a:off x="4618003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3"/>
          </p:nvPr>
        </p:nvSpPr>
        <p:spPr>
          <a:xfrm>
            <a:off x="4617984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14"/>
          </p:nvPr>
        </p:nvSpPr>
        <p:spPr>
          <a:xfrm>
            <a:off x="8156069" y="4276300"/>
            <a:ext cx="29560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5"/>
          </p:nvPr>
        </p:nvSpPr>
        <p:spPr>
          <a:xfrm>
            <a:off x="8156051" y="4773833"/>
            <a:ext cx="2956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402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867067" y="925400"/>
            <a:ext cx="4208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6867067" y="2047800"/>
            <a:ext cx="4208800" cy="1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867067" y="4290833"/>
            <a:ext cx="4256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2388296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287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246571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58696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27923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1357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600" y="2372400"/>
            <a:ext cx="11360800" cy="13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4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57400" y="3851000"/>
            <a:ext cx="4877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32317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229" y="-1103849"/>
            <a:ext cx="8204135" cy="906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816567" y="2969400"/>
            <a:ext cx="383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816567" y="1369500"/>
            <a:ext cx="3260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16567" y="4259900"/>
            <a:ext cx="420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4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038200" y="600200"/>
            <a:ext cx="5372400" cy="1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2363032" y="-58912"/>
            <a:ext cx="7891669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4462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15600" y="1435033"/>
            <a:ext cx="102460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667"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667"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667"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Muli"/>
              <a:buAutoNum type="romanLcPeriod"/>
              <a:defRPr sz="1667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375233" y="504300"/>
            <a:ext cx="8786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7524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03352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05275" y="1750667"/>
            <a:ext cx="4753200" cy="4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296633" y="504300"/>
            <a:ext cx="58648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54155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201133" y="504300"/>
            <a:ext cx="7960400" cy="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0110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44467" y="1947267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344467" y="2910733"/>
            <a:ext cx="4021200" cy="2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196153" y="2043236"/>
            <a:ext cx="9002529" cy="298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5628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10017533" y="0"/>
            <a:ext cx="22252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834" y="4472983"/>
            <a:ext cx="11550324" cy="34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320834" y="-1083884"/>
            <a:ext cx="11550324" cy="346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35167" y="1890200"/>
            <a:ext cx="8721600" cy="3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05037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4256565" y="1396467"/>
            <a:ext cx="16448568" cy="546153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665033" y="1702000"/>
            <a:ext cx="4473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665033" y="2814000"/>
            <a:ext cx="4473600" cy="22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5602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038200" y="600200"/>
            <a:ext cx="5372400" cy="1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2363032" y="-58912"/>
            <a:ext cx="7891669" cy="872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8532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6042272" y="719726"/>
            <a:ext cx="7891667" cy="872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2613295" y="158264"/>
            <a:ext cx="7891664" cy="87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2704200" y="2130833"/>
            <a:ext cx="67836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491633" y="3786767"/>
            <a:ext cx="5208800" cy="10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2388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4659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366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366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47982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47982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8659800" y="2364300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8659800" y="2760400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67198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67198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876567" y="4668373"/>
            <a:ext cx="2595600" cy="5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876551" y="5064307"/>
            <a:ext cx="2595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5192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53808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9242400" y="1711100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7302467" y="4010371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3459167" y="4020687"/>
            <a:ext cx="1430400" cy="6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542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29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4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2370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0770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7850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84266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46016" y="-436305"/>
            <a:ext cx="6523232" cy="720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14784" y="-436305"/>
            <a:ext cx="6523232" cy="720827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 txBox="1">
            <a:spLocks noGrp="1"/>
          </p:cNvSpPr>
          <p:nvPr>
            <p:ph type="ctrTitle"/>
          </p:nvPr>
        </p:nvSpPr>
        <p:spPr>
          <a:xfrm>
            <a:off x="415600" y="2925961"/>
            <a:ext cx="11360800" cy="118061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r-TR" sz="4533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Light"/>
              </a:rPr>
              <a:t>Fibabanka</a:t>
            </a:r>
            <a:r>
              <a:rPr lang="tr-TR" sz="45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Light"/>
              </a:rPr>
              <a:t> Java </a:t>
            </a:r>
            <a:r>
              <a:rPr lang="tr-TR" sz="4533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Light"/>
              </a:rPr>
              <a:t>Bootcamp</a:t>
            </a:r>
            <a:r>
              <a:rPr lang="tr-TR" sz="4533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Light"/>
              </a:rPr>
              <a:t> Bitirme </a:t>
            </a:r>
            <a:r>
              <a:rPr lang="tr-TR" sz="4533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Light"/>
              </a:rPr>
              <a:t>Projesi-</a:t>
            </a:r>
            <a:r>
              <a:rPr lang="tr-TR" sz="4533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Light"/>
              </a:rPr>
              <a:t>MyBank</a:t>
            </a:r>
            <a:endParaRPr sz="3733" dirty="0">
              <a:latin typeface="Microsoft YaHei UI" panose="020B0503020204020204" pitchFamily="34" charset="-122"/>
              <a:ea typeface="Microsoft YaHei UI" panose="020B0503020204020204" pitchFamily="34" charset="-122"/>
              <a:cs typeface="Montserrat Light"/>
              <a:sym typeface="Montserrat Light"/>
            </a:endParaRPr>
          </a:p>
        </p:txBody>
      </p:sp>
      <p:sp>
        <p:nvSpPr>
          <p:cNvPr id="166" name="Google Shape;166;p33"/>
          <p:cNvSpPr txBox="1">
            <a:spLocks noGrp="1"/>
          </p:cNvSpPr>
          <p:nvPr>
            <p:ph type="subTitle" idx="1"/>
          </p:nvPr>
        </p:nvSpPr>
        <p:spPr>
          <a:xfrm>
            <a:off x="7414784" y="4729978"/>
            <a:ext cx="4249271" cy="82827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r-TR" sz="3200" dirty="0" smtClean="0">
                <a:solidFill>
                  <a:schemeClr val="lt2"/>
                </a:solidFill>
              </a:rPr>
              <a:t>Ozan ÇELİK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2" y="567936"/>
            <a:ext cx="4114800" cy="11049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00" y="134610"/>
            <a:ext cx="2743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1519200" y="1711100"/>
            <a:ext cx="1430400" cy="65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936600" y="2364300"/>
            <a:ext cx="2595600" cy="50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r-TR" dirty="0" smtClean="0"/>
              <a:t>Proje Amacı</a:t>
            </a:r>
            <a:endParaRPr dirty="0"/>
          </a:p>
        </p:txBody>
      </p:sp>
      <p:sp>
        <p:nvSpPr>
          <p:cNvPr id="190" name="Google Shape;190;p36"/>
          <p:cNvSpPr txBox="1">
            <a:spLocks noGrp="1"/>
          </p:cNvSpPr>
          <p:nvPr>
            <p:ph type="title" idx="2"/>
          </p:nvPr>
        </p:nvSpPr>
        <p:spPr>
          <a:xfrm>
            <a:off x="7672804" y="2607658"/>
            <a:ext cx="2595600" cy="50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r-TR" dirty="0" smtClean="0"/>
              <a:t>UML Diyagram Sınıf (Class) Yapısı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4"/>
          </p:nvPr>
        </p:nvSpPr>
        <p:spPr>
          <a:xfrm>
            <a:off x="4249787" y="2607658"/>
            <a:ext cx="2595600" cy="50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r-TR" dirty="0" smtClean="0"/>
              <a:t>UML Diyagramı Genel Görünüm</a:t>
            </a:r>
            <a:endParaRPr dirty="0"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6"/>
          </p:nvPr>
        </p:nvSpPr>
        <p:spPr>
          <a:xfrm>
            <a:off x="6064200" y="4936959"/>
            <a:ext cx="2595600" cy="50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r-TR" dirty="0" smtClean="0"/>
              <a:t>UML Diyagram </a:t>
            </a:r>
            <a:r>
              <a:rPr lang="tr-TR" dirty="0" err="1" smtClean="0"/>
              <a:t>Repository,Servis,API</a:t>
            </a:r>
            <a:r>
              <a:rPr lang="tr-TR" dirty="0" smtClean="0"/>
              <a:t> Yapısı</a:t>
            </a:r>
            <a:endParaRPr dirty="0"/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8"/>
          </p:nvPr>
        </p:nvSpPr>
        <p:spPr>
          <a:xfrm>
            <a:off x="2563057" y="4682359"/>
            <a:ext cx="2595600" cy="50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r-TR" dirty="0" smtClean="0"/>
              <a:t>E-R Diyagramı</a:t>
            </a:r>
            <a:endParaRPr dirty="0"/>
          </a:p>
        </p:txBody>
      </p:sp>
      <p:sp>
        <p:nvSpPr>
          <p:cNvPr id="198" name="Google Shape;198;p36">
            <a:hlinkClick r:id=""/>
          </p:cNvPr>
          <p:cNvSpPr txBox="1">
            <a:spLocks noGrp="1"/>
          </p:cNvSpPr>
          <p:nvPr>
            <p:ph type="title" idx="14"/>
          </p:nvPr>
        </p:nvSpPr>
        <p:spPr>
          <a:xfrm>
            <a:off x="4639474" y="1703828"/>
            <a:ext cx="1430400" cy="65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199" name="Google Shape;199;p36">
            <a:hlinkClick r:id=""/>
          </p:cNvPr>
          <p:cNvSpPr txBox="1">
            <a:spLocks noGrp="1"/>
          </p:cNvSpPr>
          <p:nvPr>
            <p:ph type="title" idx="15"/>
          </p:nvPr>
        </p:nvSpPr>
        <p:spPr>
          <a:xfrm>
            <a:off x="8214789" y="1788327"/>
            <a:ext cx="1430400" cy="65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0</a:t>
            </a:r>
            <a:r>
              <a:rPr lang="tr-TR" dirty="0" smtClean="0"/>
              <a:t>5</a:t>
            </a:r>
            <a:endParaRPr dirty="0"/>
          </a:p>
        </p:txBody>
      </p:sp>
      <p:sp>
        <p:nvSpPr>
          <p:cNvPr id="200" name="Google Shape;200;p36">
            <a:hlinkClick r:id=""/>
          </p:cNvPr>
          <p:cNvSpPr txBox="1">
            <a:spLocks noGrp="1"/>
          </p:cNvSpPr>
          <p:nvPr>
            <p:ph type="title" idx="16"/>
          </p:nvPr>
        </p:nvSpPr>
        <p:spPr>
          <a:xfrm>
            <a:off x="6438290" y="3742864"/>
            <a:ext cx="1430400" cy="65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201" name="Google Shape;201;p36">
            <a:hlinkClick r:id=""/>
          </p:cNvPr>
          <p:cNvSpPr txBox="1">
            <a:spLocks noGrp="1"/>
          </p:cNvSpPr>
          <p:nvPr>
            <p:ph type="title" idx="17"/>
          </p:nvPr>
        </p:nvSpPr>
        <p:spPr>
          <a:xfrm>
            <a:off x="3145657" y="4024923"/>
            <a:ext cx="1430400" cy="65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cxnSp>
        <p:nvCxnSpPr>
          <p:cNvPr id="202" name="Google Shape;202;p36"/>
          <p:cNvCxnSpPr/>
          <p:nvPr/>
        </p:nvCxnSpPr>
        <p:spPr>
          <a:xfrm rot="10800000">
            <a:off x="2234400" y="-86100"/>
            <a:ext cx="0" cy="1797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" name="Google Shape;203;p36"/>
          <p:cNvCxnSpPr/>
          <p:nvPr/>
        </p:nvCxnSpPr>
        <p:spPr>
          <a:xfrm rot="10800000">
            <a:off x="5354674" y="-66900"/>
            <a:ext cx="0" cy="1778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4" name="Google Shape;204;p36"/>
          <p:cNvCxnSpPr/>
          <p:nvPr/>
        </p:nvCxnSpPr>
        <p:spPr>
          <a:xfrm rot="10800000">
            <a:off x="8929989" y="45391"/>
            <a:ext cx="0" cy="1778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" name="Google Shape;205;p36"/>
          <p:cNvCxnSpPr/>
          <p:nvPr/>
        </p:nvCxnSpPr>
        <p:spPr>
          <a:xfrm rot="10800000">
            <a:off x="3860858" y="-95713"/>
            <a:ext cx="0" cy="4116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6" name="Google Shape;206;p36"/>
          <p:cNvCxnSpPr/>
          <p:nvPr/>
        </p:nvCxnSpPr>
        <p:spPr>
          <a:xfrm flipH="1" flipV="1">
            <a:off x="7153490" y="45391"/>
            <a:ext cx="18299" cy="368732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0" name="Resim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31" y="425551"/>
            <a:ext cx="2263140" cy="60769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20" y="271009"/>
            <a:ext cx="1508760" cy="916781"/>
          </a:xfrm>
          <a:prstGeom prst="rect">
            <a:avLst/>
          </a:prstGeom>
        </p:spPr>
      </p:pic>
      <p:sp>
        <p:nvSpPr>
          <p:cNvPr id="35" name="Google Shape;193;p36"/>
          <p:cNvSpPr txBox="1">
            <a:spLocks noGrp="1"/>
          </p:cNvSpPr>
          <p:nvPr>
            <p:ph type="subTitle" idx="5"/>
          </p:nvPr>
        </p:nvSpPr>
        <p:spPr>
          <a:xfrm>
            <a:off x="936600" y="2720827"/>
            <a:ext cx="2595600" cy="8545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r-TR" dirty="0" smtClean="0"/>
              <a:t>Proje Hakkında Genel Bilgiler</a:t>
            </a:r>
            <a:endParaRPr dirty="0"/>
          </a:p>
        </p:txBody>
      </p:sp>
      <p:sp>
        <p:nvSpPr>
          <p:cNvPr id="36" name="Google Shape;193;p36"/>
          <p:cNvSpPr txBox="1">
            <a:spLocks noGrp="1"/>
          </p:cNvSpPr>
          <p:nvPr>
            <p:ph type="subTitle" idx="5"/>
          </p:nvPr>
        </p:nvSpPr>
        <p:spPr>
          <a:xfrm>
            <a:off x="2653508" y="5077729"/>
            <a:ext cx="2595600" cy="6211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tr-TR" dirty="0" err="1" smtClean="0"/>
              <a:t>Veritabanı</a:t>
            </a:r>
            <a:r>
              <a:rPr lang="tr-TR" dirty="0" smtClean="0"/>
              <a:t> Tasarımı</a:t>
            </a:r>
            <a:endParaRPr dirty="0"/>
          </a:p>
        </p:txBody>
      </p:sp>
      <p:cxnSp>
        <p:nvCxnSpPr>
          <p:cNvPr id="41" name="Google Shape;204;p36"/>
          <p:cNvCxnSpPr/>
          <p:nvPr/>
        </p:nvCxnSpPr>
        <p:spPr>
          <a:xfrm flipH="1" flipV="1">
            <a:off x="10418886" y="0"/>
            <a:ext cx="2637" cy="374286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" name="Google Shape;192;p36"/>
          <p:cNvSpPr txBox="1">
            <a:spLocks/>
          </p:cNvSpPr>
          <p:nvPr/>
        </p:nvSpPr>
        <p:spPr>
          <a:xfrm>
            <a:off x="9203220" y="4308692"/>
            <a:ext cx="2595600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2133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56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56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56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56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56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56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56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56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tr-TR" kern="0" dirty="0" smtClean="0"/>
              <a:t>Uygulama</a:t>
            </a:r>
            <a:endParaRPr lang="tr-TR" kern="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592" y="3732711"/>
            <a:ext cx="1426588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6387127" y="1281233"/>
            <a:ext cx="4473600" cy="10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r-TR" dirty="0" smtClean="0"/>
              <a:t>Proje Amacı</a:t>
            </a:r>
            <a:endParaRPr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425551"/>
            <a:ext cx="2263140" cy="60769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62" y="274629"/>
            <a:ext cx="1508760" cy="916781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5867612" y="2378656"/>
            <a:ext cx="5199530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133"/>
              </a:spcBef>
            </a:pP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     Online </a:t>
            </a:r>
            <a:r>
              <a:rPr lang="tr-TR" dirty="0">
                <a:solidFill>
                  <a:schemeClr val="accent1"/>
                </a:solidFill>
                <a:latin typeface="Montserrat" panose="020B0604020202020204" charset="-94"/>
              </a:rPr>
              <a:t>Bankacılık sistemine ait </a:t>
            </a: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temel; </a:t>
            </a:r>
            <a:endParaRPr lang="tr-TR" dirty="0">
              <a:solidFill>
                <a:schemeClr val="accent1"/>
              </a:solidFill>
              <a:latin typeface="Montserrat" panose="020B0604020202020204" charset="-94"/>
            </a:endParaRPr>
          </a:p>
          <a:p>
            <a:pPr marL="342900">
              <a:spcBef>
                <a:spcPts val="2133"/>
              </a:spcBef>
              <a:buFontTx/>
              <a:buChar char="-"/>
            </a:pP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Müşteri Yönetimi,</a:t>
            </a:r>
          </a:p>
          <a:p>
            <a:pPr marL="342900">
              <a:spcBef>
                <a:spcPts val="2133"/>
              </a:spcBef>
              <a:buFontTx/>
              <a:buChar char="-"/>
            </a:pP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Hesap Yönetimi,</a:t>
            </a:r>
          </a:p>
          <a:p>
            <a:pPr marL="342900">
              <a:spcBef>
                <a:spcPts val="2133"/>
              </a:spcBef>
              <a:buFontTx/>
              <a:buChar char="-"/>
            </a:pP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Kart Yönetimi,</a:t>
            </a:r>
          </a:p>
          <a:p>
            <a:pPr marL="342900">
              <a:spcBef>
                <a:spcPts val="2133"/>
              </a:spcBef>
              <a:buFontTx/>
              <a:buChar char="-"/>
            </a:pP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Transfer Yönetimi </a:t>
            </a:r>
          </a:p>
          <a:p>
            <a:pPr marL="342900">
              <a:spcBef>
                <a:spcPts val="2133"/>
              </a:spcBef>
            </a:pP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İşlemlerinin OOP(Nesneye Yönelik Program-lama) prensipleri ve Spring </a:t>
            </a:r>
            <a:r>
              <a:rPr lang="tr-TR" dirty="0" err="1" smtClean="0">
                <a:solidFill>
                  <a:schemeClr val="accent1"/>
                </a:solidFill>
                <a:latin typeface="Montserrat" panose="020B0604020202020204" charset="-94"/>
              </a:rPr>
              <a:t>Boot,Spring</a:t>
            </a: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 MVC ,JPA </a:t>
            </a:r>
            <a:r>
              <a:rPr lang="tr-TR" dirty="0" err="1" smtClean="0">
                <a:solidFill>
                  <a:schemeClr val="accent1"/>
                </a:solidFill>
                <a:latin typeface="Montserrat" panose="020B0604020202020204" charset="-94"/>
              </a:rPr>
              <a:t>frameworkleri</a:t>
            </a: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 kullanılarak REST mimari-sine uygun </a:t>
            </a:r>
            <a:r>
              <a:rPr lang="tr-TR" dirty="0" err="1" smtClean="0">
                <a:solidFill>
                  <a:schemeClr val="accent1"/>
                </a:solidFill>
                <a:latin typeface="Montserrat" panose="020B0604020202020204" charset="-94"/>
              </a:rPr>
              <a:t>implemente</a:t>
            </a: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 edilmesi.</a:t>
            </a:r>
          </a:p>
        </p:txBody>
      </p:sp>
      <p:grpSp>
        <p:nvGrpSpPr>
          <p:cNvPr id="179" name="Google Shape;1199;p72"/>
          <p:cNvGrpSpPr/>
          <p:nvPr/>
        </p:nvGrpSpPr>
        <p:grpSpPr>
          <a:xfrm>
            <a:off x="1651524" y="2288833"/>
            <a:ext cx="2486903" cy="2692534"/>
            <a:chOff x="6099375" y="2456075"/>
            <a:chExt cx="337684" cy="314194"/>
          </a:xfrm>
        </p:grpSpPr>
        <p:sp>
          <p:nvSpPr>
            <p:cNvPr id="180" name="Google Shape;1200;p72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01;p72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46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Resi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" y="158660"/>
            <a:ext cx="2263140" cy="607695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158660"/>
            <a:ext cx="1508760" cy="916781"/>
          </a:xfrm>
          <a:prstGeom prst="rect">
            <a:avLst/>
          </a:prstGeom>
        </p:spPr>
      </p:pic>
      <p:sp>
        <p:nvSpPr>
          <p:cNvPr id="28" name="Metin kutusu 27"/>
          <p:cNvSpPr txBox="1"/>
          <p:nvPr/>
        </p:nvSpPr>
        <p:spPr>
          <a:xfrm>
            <a:off x="824576" y="844608"/>
            <a:ext cx="702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1"/>
                </a:solidFill>
                <a:latin typeface="Montserrat" panose="020B0604020202020204" charset="-94"/>
              </a:rPr>
              <a:t>E-R (</a:t>
            </a:r>
            <a:r>
              <a:rPr lang="tr-TR" sz="2400" dirty="0" err="1" smtClean="0">
                <a:solidFill>
                  <a:schemeClr val="accent1"/>
                </a:solidFill>
                <a:latin typeface="Montserrat" panose="020B0604020202020204" charset="-94"/>
              </a:rPr>
              <a:t>Entity</a:t>
            </a:r>
            <a:r>
              <a:rPr lang="tr-TR" sz="2400" dirty="0" smtClean="0">
                <a:solidFill>
                  <a:schemeClr val="accent1"/>
                </a:solidFill>
                <a:latin typeface="Montserrat" panose="020B0604020202020204" charset="-94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Montserrat" panose="020B0604020202020204" charset="-94"/>
              </a:rPr>
              <a:t>Relationship</a:t>
            </a:r>
            <a:r>
              <a:rPr lang="tr-TR" sz="2400" dirty="0" smtClean="0">
                <a:solidFill>
                  <a:schemeClr val="accent1"/>
                </a:solidFill>
                <a:latin typeface="Montserrat" panose="020B0604020202020204" charset="-94"/>
              </a:rPr>
              <a:t>) Diyagramı</a:t>
            </a:r>
            <a:endParaRPr lang="tr-TR" sz="2400" dirty="0">
              <a:solidFill>
                <a:schemeClr val="accent1"/>
              </a:solidFill>
              <a:latin typeface="Montserrat" panose="020B0604020202020204" charset="-94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41" y="361043"/>
            <a:ext cx="9050013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Resi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" y="158660"/>
            <a:ext cx="2263140" cy="607695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158660"/>
            <a:ext cx="1508760" cy="916781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1" y="1384526"/>
            <a:ext cx="6666231" cy="542986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24576" y="844608"/>
            <a:ext cx="702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1"/>
                </a:solidFill>
                <a:latin typeface="Montserrat" panose="020B0604020202020204" charset="-94"/>
              </a:rPr>
              <a:t>UML Diyagramı Genel Görünüm</a:t>
            </a:r>
            <a:endParaRPr lang="tr-TR" sz="2400" dirty="0">
              <a:solidFill>
                <a:schemeClr val="accent1"/>
              </a:solidFill>
              <a:latin typeface="Montserrat" panose="020B0604020202020204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7005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Resi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" y="158660"/>
            <a:ext cx="2263140" cy="607695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158660"/>
            <a:ext cx="1508760" cy="91678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9" y="1558834"/>
            <a:ext cx="10173980" cy="52077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24576" y="931762"/>
            <a:ext cx="702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1"/>
                </a:solidFill>
                <a:latin typeface="Montserrat" panose="020B0604020202020204" charset="-94"/>
              </a:rPr>
              <a:t>UML Diyagramı-Sınıf (Class) Yapısı</a:t>
            </a:r>
            <a:endParaRPr lang="tr-TR" sz="2400" dirty="0">
              <a:solidFill>
                <a:schemeClr val="accent1"/>
              </a:solidFill>
              <a:latin typeface="Montserrat" panose="020B0604020202020204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342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Resi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" y="158660"/>
            <a:ext cx="2263140" cy="607695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0" y="158660"/>
            <a:ext cx="1508760" cy="916781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0" y="1567570"/>
            <a:ext cx="11618118" cy="500742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28485" y="936130"/>
            <a:ext cx="702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1"/>
                </a:solidFill>
                <a:latin typeface="Montserrat" panose="020B0604020202020204" charset="-94"/>
              </a:rPr>
              <a:t>UML Diyagramı-</a:t>
            </a:r>
            <a:r>
              <a:rPr lang="tr-TR" sz="2400" dirty="0" err="1" smtClean="0">
                <a:solidFill>
                  <a:schemeClr val="accent1"/>
                </a:solidFill>
                <a:latin typeface="Montserrat" panose="020B0604020202020204" charset="-94"/>
              </a:rPr>
              <a:t>Repository,Servis</a:t>
            </a:r>
            <a:r>
              <a:rPr lang="tr-TR" sz="2400" dirty="0" smtClean="0">
                <a:solidFill>
                  <a:schemeClr val="accent1"/>
                </a:solidFill>
                <a:latin typeface="Montserrat" panose="020B0604020202020204" charset="-94"/>
              </a:rPr>
              <a:t> ve API Yapısı</a:t>
            </a:r>
            <a:endParaRPr lang="tr-TR" sz="2400" dirty="0">
              <a:solidFill>
                <a:schemeClr val="accent1"/>
              </a:solidFill>
              <a:latin typeface="Montserrat" panose="020B0604020202020204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822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685573" y="1479176"/>
            <a:ext cx="4711179" cy="91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tr-TR" sz="3200" dirty="0" smtClean="0"/>
              <a:t>Uygulama</a:t>
            </a:r>
            <a:endParaRPr sz="3200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425551"/>
            <a:ext cx="2263140" cy="60769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62" y="274629"/>
            <a:ext cx="1508760" cy="916781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2609" y="2310406"/>
            <a:ext cx="519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133"/>
              </a:spcBef>
            </a:pPr>
            <a:r>
              <a:rPr lang="tr-TR" dirty="0" smtClean="0">
                <a:solidFill>
                  <a:schemeClr val="accent1"/>
                </a:solidFill>
                <a:latin typeface="Montserrat" panose="020B0604020202020204" charset="-94"/>
              </a:rPr>
              <a:t>     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91669" y="2814918"/>
            <a:ext cx="894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- Müşteri Vadesiz Dolar Mevduat Hesabından başka bir müşterinin Vadesiz Mevduat TL hesabına para </a:t>
            </a:r>
            <a:r>
              <a:rPr lang="tr-TR" dirty="0" err="1" smtClean="0">
                <a:solidFill>
                  <a:schemeClr val="bg1"/>
                </a:solidFill>
              </a:rPr>
              <a:t>transeferi</a:t>
            </a:r>
            <a:r>
              <a:rPr lang="tr-TR" dirty="0" smtClean="0">
                <a:solidFill>
                  <a:schemeClr val="bg1"/>
                </a:solidFill>
              </a:rPr>
              <a:t> işlemi </a:t>
            </a:r>
            <a:r>
              <a:rPr lang="tr-TR" dirty="0" err="1" smtClean="0">
                <a:solidFill>
                  <a:schemeClr val="bg1"/>
                </a:solidFill>
              </a:rPr>
              <a:t>gerçekleştirecektir.Bu</a:t>
            </a:r>
            <a:r>
              <a:rPr lang="tr-TR" dirty="0" smtClean="0">
                <a:solidFill>
                  <a:schemeClr val="bg1"/>
                </a:solidFill>
              </a:rPr>
              <a:t>  transfer sırasında güncel kur </a:t>
            </a:r>
            <a:r>
              <a:rPr lang="tr-TR" dirty="0" err="1" smtClean="0">
                <a:solidFill>
                  <a:schemeClr val="bg1"/>
                </a:solidFill>
              </a:rPr>
              <a:t>ExchangeRateApi</a:t>
            </a:r>
            <a:r>
              <a:rPr lang="tr-TR" dirty="0" smtClean="0">
                <a:solidFill>
                  <a:schemeClr val="bg1"/>
                </a:solidFill>
              </a:rPr>
              <a:t> ile alınıp hesaplanarak transfer işlemi gerçekleştirilmiş olacaktır. 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591668" y="4123765"/>
            <a:ext cx="964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- Müşteri Birikim Hesabından başka bir müşteriye para transfer işlemi gerçekleştirecektir.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Ancak Birikim hesabı sadece aynı müşteriye ait hesaplar arasında transfer işlemine izin </a:t>
            </a:r>
            <a:r>
              <a:rPr lang="tr-TR" dirty="0" err="1" smtClean="0">
                <a:solidFill>
                  <a:schemeClr val="bg1"/>
                </a:solidFill>
              </a:rPr>
              <a:t>vermektedir,bu</a:t>
            </a:r>
            <a:r>
              <a:rPr lang="tr-TR" dirty="0" smtClean="0">
                <a:solidFill>
                  <a:schemeClr val="bg1"/>
                </a:solidFill>
              </a:rPr>
              <a:t> koşuldan dolayı para transfer işlemi gerçekleştirilmemelidir. 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46016" y="-436305"/>
            <a:ext cx="6523232" cy="720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14784" y="-436305"/>
            <a:ext cx="6523232" cy="720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2" y="567936"/>
            <a:ext cx="4114800" cy="11049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00" y="286948"/>
            <a:ext cx="2743200" cy="1666875"/>
          </a:xfrm>
          <a:prstGeom prst="rect">
            <a:avLst/>
          </a:prstGeom>
        </p:spPr>
      </p:pic>
      <p:sp>
        <p:nvSpPr>
          <p:cNvPr id="13" name="Google Shape;1465;p92"/>
          <p:cNvSpPr txBox="1">
            <a:spLocks noGrp="1"/>
          </p:cNvSpPr>
          <p:nvPr>
            <p:ph type="subTitle" idx="1"/>
          </p:nvPr>
        </p:nvSpPr>
        <p:spPr>
          <a:xfrm>
            <a:off x="7943701" y="3167830"/>
            <a:ext cx="3441475" cy="58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Ozan ÇELİK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ozancelikinfo@gmail.com</a:t>
            </a:r>
          </a:p>
        </p:txBody>
      </p:sp>
      <p:sp>
        <p:nvSpPr>
          <p:cNvPr id="10" name="Google Shape;1464;p92"/>
          <p:cNvSpPr txBox="1">
            <a:spLocks/>
          </p:cNvSpPr>
          <p:nvPr/>
        </p:nvSpPr>
        <p:spPr>
          <a:xfrm>
            <a:off x="3850419" y="2179827"/>
            <a:ext cx="7857488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4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Alternates"/>
              <a:buNone/>
              <a:defRPr sz="6933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Alternates"/>
              <a:buNone/>
              <a:defRPr sz="6933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Alternates"/>
              <a:buNone/>
              <a:defRPr sz="6933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Alternates"/>
              <a:buNone/>
              <a:defRPr sz="6933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Alternates"/>
              <a:buNone/>
              <a:defRPr sz="6933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Alternates"/>
              <a:buNone/>
              <a:defRPr sz="6933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Alternates"/>
              <a:buNone/>
              <a:defRPr sz="6933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 Alternates"/>
              <a:buNone/>
              <a:defRPr sz="6933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tr-TR" kern="0" dirty="0" smtClean="0">
                <a:solidFill>
                  <a:schemeClr val="accent2"/>
                </a:solidFill>
              </a:rPr>
              <a:t>Dinlediğiniz için Teşekkür Ederim</a:t>
            </a:r>
            <a:endParaRPr lang="tr-TR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171</Words>
  <Application>Microsoft Office PowerPoint</Application>
  <PresentationFormat>Geniş ekran</PresentationFormat>
  <Paragraphs>35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4</vt:i4>
      </vt:variant>
      <vt:variant>
        <vt:lpstr>Slayt Başlıkları</vt:lpstr>
      </vt:variant>
      <vt:variant>
        <vt:i4>9</vt:i4>
      </vt:variant>
    </vt:vector>
  </HeadingPairs>
  <TitlesOfParts>
    <vt:vector size="24" baseType="lpstr">
      <vt:lpstr>Microsoft YaHei UI</vt:lpstr>
      <vt:lpstr>Arial</vt:lpstr>
      <vt:lpstr>Calibri</vt:lpstr>
      <vt:lpstr>Montserrat</vt:lpstr>
      <vt:lpstr>Montserrat Alternates</vt:lpstr>
      <vt:lpstr>Montserrat Alternates ExtraBold</vt:lpstr>
      <vt:lpstr>Montserrat Alternates Light</vt:lpstr>
      <vt:lpstr>Montserrat ExtraBold</vt:lpstr>
      <vt:lpstr>Montserrat Light</vt:lpstr>
      <vt:lpstr>Montserrat SemiBold</vt:lpstr>
      <vt:lpstr>Muli</vt:lpstr>
      <vt:lpstr>Tech Company Branding Guidelines by Slidesgo</vt:lpstr>
      <vt:lpstr>1_Tech Company Branding Guidelines by Slidesgo</vt:lpstr>
      <vt:lpstr>2_Tech Company Branding Guidelines by Slidesgo</vt:lpstr>
      <vt:lpstr>3_Tech Company Branding Guidelines by Slidesgo</vt:lpstr>
      <vt:lpstr>Fibabanka Java Bootcamp Bitirme Projesi-MyBank</vt:lpstr>
      <vt:lpstr>01</vt:lpstr>
      <vt:lpstr>Proje Amacı</vt:lpstr>
      <vt:lpstr>PowerPoint Sunusu</vt:lpstr>
      <vt:lpstr>PowerPoint Sunusu</vt:lpstr>
      <vt:lpstr>PowerPoint Sunusu</vt:lpstr>
      <vt:lpstr>PowerPoint Sunusu</vt:lpstr>
      <vt:lpstr>Uygulama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My Desktop</dc:creator>
  <cp:lastModifiedBy>celikozan1996@gmail.com</cp:lastModifiedBy>
  <cp:revision>22</cp:revision>
  <dcterms:created xsi:type="dcterms:W3CDTF">2021-02-26T06:55:35Z</dcterms:created>
  <dcterms:modified xsi:type="dcterms:W3CDTF">2021-02-26T23:05:26Z</dcterms:modified>
</cp:coreProperties>
</file>