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F63F73-E867-4025-85A9-63511F3C42A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D637C41-34AF-420B-962F-9CAA4D0F1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C067051-1D6C-4332-B763-592A68761D3B}"/>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5" name="Alt Bilgi Yer Tutucusu 4">
            <a:extLst>
              <a:ext uri="{FF2B5EF4-FFF2-40B4-BE49-F238E27FC236}">
                <a16:creationId xmlns:a16="http://schemas.microsoft.com/office/drawing/2014/main" id="{DCB47E01-9082-4D4E-AE04-30BF7211A82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03EAE1-30BB-4AFA-9D5E-6D5BD2AD1074}"/>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226345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014AE9-1F63-44AC-A123-CC1AEEC1BB0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D2F8C1F-360D-4F5A-ADEA-E4ED0789698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B2A035C-D8ED-4968-8A96-067BBDCF5DC5}"/>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5" name="Alt Bilgi Yer Tutucusu 4">
            <a:extLst>
              <a:ext uri="{FF2B5EF4-FFF2-40B4-BE49-F238E27FC236}">
                <a16:creationId xmlns:a16="http://schemas.microsoft.com/office/drawing/2014/main" id="{0400B3BA-9D63-472B-BBC0-26F0149A58D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26EDA42-B0DE-4F65-80DA-6D7F5F053AE6}"/>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3736845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0993475-1AA4-41AE-BA6D-96981A2244C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74BCC45-5DA2-4E5B-BD23-7494021227B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02CAC73-C831-4CD2-9017-28889CB1D286}"/>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5" name="Alt Bilgi Yer Tutucusu 4">
            <a:extLst>
              <a:ext uri="{FF2B5EF4-FFF2-40B4-BE49-F238E27FC236}">
                <a16:creationId xmlns:a16="http://schemas.microsoft.com/office/drawing/2014/main" id="{57DF1959-67E2-4CD3-9562-7B86885C81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A5B7331-7E2B-44B7-9186-C6C2C515BDA7}"/>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125144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44093B-96A5-4008-B8AB-E11A62A163C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AF2E2C1-A824-422D-8AB9-8A766B45307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B353F56-F2E4-4AF1-B901-2DBE0608F731}"/>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5" name="Alt Bilgi Yer Tutucusu 4">
            <a:extLst>
              <a:ext uri="{FF2B5EF4-FFF2-40B4-BE49-F238E27FC236}">
                <a16:creationId xmlns:a16="http://schemas.microsoft.com/office/drawing/2014/main" id="{9D53FF65-C4C1-4A3F-BBF0-42BB9D7F84F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C7B1A80-BC4F-481B-89BC-10CB141F8684}"/>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275824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EE2CE1-8BF2-4138-8748-F6C78039E4E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B68FC8D-C0EA-4808-A651-BE6963073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81EC510-A587-447D-A9EC-B52E18287A1D}"/>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5" name="Alt Bilgi Yer Tutucusu 4">
            <a:extLst>
              <a:ext uri="{FF2B5EF4-FFF2-40B4-BE49-F238E27FC236}">
                <a16:creationId xmlns:a16="http://schemas.microsoft.com/office/drawing/2014/main" id="{B6C331DF-BEBB-483C-90A3-48DFD36327C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EF26789-9C27-40F0-BC39-8F2230C5E255}"/>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258549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396786-F340-48F4-B909-64381DFF385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AF58563-12C6-49B5-856C-CC9B0AC7CD2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F4BF636-1419-40C1-8882-5A69F09FE2C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6CAA98B-C854-4F97-BF70-4B9D1DA30FBF}"/>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6" name="Alt Bilgi Yer Tutucusu 5">
            <a:extLst>
              <a:ext uri="{FF2B5EF4-FFF2-40B4-BE49-F238E27FC236}">
                <a16:creationId xmlns:a16="http://schemas.microsoft.com/office/drawing/2014/main" id="{189718AE-B52C-4DDE-A19F-18874252F2A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E017BBB-E873-4217-8A0E-224B849AAF36}"/>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243523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157536-D343-4D32-96BF-9461B8D0220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91C6799-706D-427B-8BD2-7171971EB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B42F235-0EB9-4E6F-AAFD-800210DD005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5FE590A-09A4-4F02-A729-F0C542C7C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AFF30BD-B6BA-4A29-9B2E-29CD24DAB2C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ADB0386-E3D1-449A-BF0A-C54E9C7D8DCD}"/>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8" name="Alt Bilgi Yer Tutucusu 7">
            <a:extLst>
              <a:ext uri="{FF2B5EF4-FFF2-40B4-BE49-F238E27FC236}">
                <a16:creationId xmlns:a16="http://schemas.microsoft.com/office/drawing/2014/main" id="{8D2D2AB4-6AC3-416D-B423-E002A6C73F5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C7551D1-1153-435B-BBFB-1A7FCDE1A97F}"/>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252471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AFAECA-DDD6-476D-869D-483AAA3D40A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78DA6EF-D7C7-4D91-B283-CED4EB4FB1BD}"/>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4" name="Alt Bilgi Yer Tutucusu 3">
            <a:extLst>
              <a:ext uri="{FF2B5EF4-FFF2-40B4-BE49-F238E27FC236}">
                <a16:creationId xmlns:a16="http://schemas.microsoft.com/office/drawing/2014/main" id="{C71D323E-61EC-4DF8-87A5-A1777E6B505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33BC9C5-55FF-43EC-8C08-162AE3666CA2}"/>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335878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40665D0-57F1-459B-B02C-B7C6E52E1CF3}"/>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3" name="Alt Bilgi Yer Tutucusu 2">
            <a:extLst>
              <a:ext uri="{FF2B5EF4-FFF2-40B4-BE49-F238E27FC236}">
                <a16:creationId xmlns:a16="http://schemas.microsoft.com/office/drawing/2014/main" id="{E608630C-0F27-44B3-9DA1-A54CE1D644D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FBC6996-35DD-4673-8881-C0E45C173033}"/>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300653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6985B3-8E0F-46C9-8E03-873DA97B074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C5D37FF-1BEB-4D60-A258-47647E558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9681BAD-BDC4-4AEC-91EF-A61445383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855A61D-E5EC-4629-BDBD-FE27C9DDF183}"/>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6" name="Alt Bilgi Yer Tutucusu 5">
            <a:extLst>
              <a:ext uri="{FF2B5EF4-FFF2-40B4-BE49-F238E27FC236}">
                <a16:creationId xmlns:a16="http://schemas.microsoft.com/office/drawing/2014/main" id="{1416FB39-C7D5-4C70-A486-B95CF895514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8DF7D46-35D9-411F-A5B7-B1364C35501F}"/>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159752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6AB623-1133-4FB2-B6A8-CA821643176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B725F72-2279-48A6-9913-8190AF207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F348C58-1D67-4810-8018-0DC81A52D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82837F2-33CE-48B0-B0B8-ECE853D30124}"/>
              </a:ext>
            </a:extLst>
          </p:cNvPr>
          <p:cNvSpPr>
            <a:spLocks noGrp="1"/>
          </p:cNvSpPr>
          <p:nvPr>
            <p:ph type="dt" sz="half" idx="10"/>
          </p:nvPr>
        </p:nvSpPr>
        <p:spPr/>
        <p:txBody>
          <a:bodyPr/>
          <a:lstStyle/>
          <a:p>
            <a:fld id="{7A4145EF-E638-4861-B196-9EFFCAADE0E5}" type="datetimeFigureOut">
              <a:rPr lang="tr-TR" smtClean="0"/>
              <a:t>16.02.2021</a:t>
            </a:fld>
            <a:endParaRPr lang="tr-TR"/>
          </a:p>
        </p:txBody>
      </p:sp>
      <p:sp>
        <p:nvSpPr>
          <p:cNvPr id="6" name="Alt Bilgi Yer Tutucusu 5">
            <a:extLst>
              <a:ext uri="{FF2B5EF4-FFF2-40B4-BE49-F238E27FC236}">
                <a16:creationId xmlns:a16="http://schemas.microsoft.com/office/drawing/2014/main" id="{49195CC2-2C3A-46C7-B8AC-8AFD0BA917A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A89B5C5-8D86-43E1-8451-31319B45D4F3}"/>
              </a:ext>
            </a:extLst>
          </p:cNvPr>
          <p:cNvSpPr>
            <a:spLocks noGrp="1"/>
          </p:cNvSpPr>
          <p:nvPr>
            <p:ph type="sldNum" sz="quarter" idx="12"/>
          </p:nvPr>
        </p:nvSpPr>
        <p:spPr/>
        <p:txBody>
          <a:bodyPr/>
          <a:lstStyle/>
          <a:p>
            <a:fld id="{F02E16E8-2F92-46B0-8C5B-5191EAB61B4F}" type="slidenum">
              <a:rPr lang="tr-TR" smtClean="0"/>
              <a:t>‹#›</a:t>
            </a:fld>
            <a:endParaRPr lang="tr-TR"/>
          </a:p>
        </p:txBody>
      </p:sp>
    </p:spTree>
    <p:extLst>
      <p:ext uri="{BB962C8B-B14F-4D97-AF65-F5344CB8AC3E}">
        <p14:creationId xmlns:p14="http://schemas.microsoft.com/office/powerpoint/2010/main" val="5361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DEF48BE-FBA2-452B-957E-182E1E38E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13F78D9-E410-4BA6-8944-867A40DD5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045F829-8811-4FB7-9DED-5B0F99A3C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145EF-E638-4861-B196-9EFFCAADE0E5}" type="datetimeFigureOut">
              <a:rPr lang="tr-TR" smtClean="0"/>
              <a:t>16.02.2021</a:t>
            </a:fld>
            <a:endParaRPr lang="tr-TR"/>
          </a:p>
        </p:txBody>
      </p:sp>
      <p:sp>
        <p:nvSpPr>
          <p:cNvPr id="5" name="Alt Bilgi Yer Tutucusu 4">
            <a:extLst>
              <a:ext uri="{FF2B5EF4-FFF2-40B4-BE49-F238E27FC236}">
                <a16:creationId xmlns:a16="http://schemas.microsoft.com/office/drawing/2014/main" id="{3DAB0647-97B2-4051-911E-AE395562D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A14D58B-5294-44EA-A739-79273D83E0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E16E8-2F92-46B0-8C5B-5191EAB61B4F}" type="slidenum">
              <a:rPr lang="tr-TR" smtClean="0"/>
              <a:t>‹#›</a:t>
            </a:fld>
            <a:endParaRPr lang="tr-TR"/>
          </a:p>
        </p:txBody>
      </p:sp>
    </p:spTree>
    <p:extLst>
      <p:ext uri="{BB962C8B-B14F-4D97-AF65-F5344CB8AC3E}">
        <p14:creationId xmlns:p14="http://schemas.microsoft.com/office/powerpoint/2010/main" val="3882016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B32AF91B-F578-4C6D-B49B-433ADDB12A5B}"/>
              </a:ext>
            </a:extLst>
          </p:cNvPr>
          <p:cNvSpPr>
            <a:spLocks noGrp="1"/>
          </p:cNvSpPr>
          <p:nvPr>
            <p:ph type="ctrTitle"/>
          </p:nvPr>
        </p:nvSpPr>
        <p:spPr>
          <a:xfrm>
            <a:off x="3045368" y="2043663"/>
            <a:ext cx="6105194" cy="2031055"/>
          </a:xfrm>
        </p:spPr>
        <p:txBody>
          <a:bodyPr>
            <a:normAutofit/>
          </a:bodyPr>
          <a:lstStyle/>
          <a:p>
            <a:r>
              <a:rPr lang="tr-TR" dirty="0">
                <a:solidFill>
                  <a:srgbClr val="FFFFFF"/>
                </a:solidFill>
              </a:rPr>
              <a:t>MYBANK PROJECT</a:t>
            </a:r>
          </a:p>
        </p:txBody>
      </p:sp>
      <p:sp>
        <p:nvSpPr>
          <p:cNvPr id="3" name="Alt Başlık 2">
            <a:extLst>
              <a:ext uri="{FF2B5EF4-FFF2-40B4-BE49-F238E27FC236}">
                <a16:creationId xmlns:a16="http://schemas.microsoft.com/office/drawing/2014/main" id="{6F42F2B9-64A5-41E9-A5F6-73871640E9E3}"/>
              </a:ext>
            </a:extLst>
          </p:cNvPr>
          <p:cNvSpPr>
            <a:spLocks noGrp="1"/>
          </p:cNvSpPr>
          <p:nvPr>
            <p:ph type="subTitle" idx="1"/>
          </p:nvPr>
        </p:nvSpPr>
        <p:spPr>
          <a:xfrm>
            <a:off x="3045368" y="4074718"/>
            <a:ext cx="6105194" cy="682079"/>
          </a:xfrm>
        </p:spPr>
        <p:txBody>
          <a:bodyPr>
            <a:normAutofit/>
          </a:bodyPr>
          <a:lstStyle/>
          <a:p>
            <a:r>
              <a:rPr lang="tr-TR" dirty="0">
                <a:solidFill>
                  <a:srgbClr val="FFFFFF"/>
                </a:solidFill>
              </a:rPr>
              <a:t>Eylem GÖKDEMİR</a:t>
            </a:r>
          </a:p>
        </p:txBody>
      </p:sp>
    </p:spTree>
    <p:extLst>
      <p:ext uri="{BB962C8B-B14F-4D97-AF65-F5344CB8AC3E}">
        <p14:creationId xmlns:p14="http://schemas.microsoft.com/office/powerpoint/2010/main" val="86015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1BA38B-0163-452D-AB25-5AEF8CB9320F}"/>
              </a:ext>
            </a:extLst>
          </p:cNvPr>
          <p:cNvSpPr>
            <a:spLocks noGrp="1"/>
          </p:cNvSpPr>
          <p:nvPr>
            <p:ph type="title"/>
          </p:nvPr>
        </p:nvSpPr>
        <p:spPr/>
        <p:txBody>
          <a:bodyPr/>
          <a:lstStyle/>
          <a:p>
            <a:r>
              <a:rPr lang="tr-TR" dirty="0"/>
              <a:t>BEN KİMİM?</a:t>
            </a:r>
          </a:p>
        </p:txBody>
      </p:sp>
      <p:sp>
        <p:nvSpPr>
          <p:cNvPr id="3" name="İçerik Yer Tutucusu 2">
            <a:extLst>
              <a:ext uri="{FF2B5EF4-FFF2-40B4-BE49-F238E27FC236}">
                <a16:creationId xmlns:a16="http://schemas.microsoft.com/office/drawing/2014/main" id="{2C190716-92B2-4192-B603-39D1AAAC183D}"/>
              </a:ext>
            </a:extLst>
          </p:cNvPr>
          <p:cNvSpPr>
            <a:spLocks noGrp="1"/>
          </p:cNvSpPr>
          <p:nvPr>
            <p:ph idx="1"/>
          </p:nvPr>
        </p:nvSpPr>
        <p:spPr>
          <a:xfrm>
            <a:off x="838200" y="2276385"/>
            <a:ext cx="10515600" cy="4351338"/>
          </a:xfrm>
        </p:spPr>
        <p:txBody>
          <a:bodyPr/>
          <a:lstStyle/>
          <a:p>
            <a:pPr marL="0" indent="0">
              <a:buNone/>
            </a:pPr>
            <a:r>
              <a:rPr lang="tr-TR" dirty="0"/>
              <a:t>Ben Eylem GÖKDEMİR. Kocaeli Üniversitesi Bilgisayar Mühendisliği son sınıf öğrencisiyim. </a:t>
            </a:r>
            <a:r>
              <a:rPr lang="tr-TR" dirty="0" err="1"/>
              <a:t>Bootcamp’ten</a:t>
            </a:r>
            <a:r>
              <a:rPr lang="tr-TR" dirty="0"/>
              <a:t> önce ağırlıklı olarak </a:t>
            </a:r>
            <a:r>
              <a:rPr lang="tr-TR" dirty="0" err="1"/>
              <a:t>Android</a:t>
            </a:r>
            <a:r>
              <a:rPr lang="tr-TR" dirty="0"/>
              <a:t> olmak üzere mobil teknolojileri ile ilgileniyordum. Artık başta Spring olmak üzere </a:t>
            </a:r>
            <a:r>
              <a:rPr lang="tr-TR" dirty="0" err="1"/>
              <a:t>backend</a:t>
            </a:r>
            <a:r>
              <a:rPr lang="tr-TR" dirty="0"/>
              <a:t> teknolojileri ile de ilgileniyorum.</a:t>
            </a:r>
          </a:p>
        </p:txBody>
      </p:sp>
    </p:spTree>
    <p:extLst>
      <p:ext uri="{BB962C8B-B14F-4D97-AF65-F5344CB8AC3E}">
        <p14:creationId xmlns:p14="http://schemas.microsoft.com/office/powerpoint/2010/main" val="157040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69A794-C7DA-4C9E-99CB-E9C0E00DB4BF}"/>
              </a:ext>
            </a:extLst>
          </p:cNvPr>
          <p:cNvSpPr>
            <a:spLocks noGrp="1"/>
          </p:cNvSpPr>
          <p:nvPr>
            <p:ph type="title"/>
          </p:nvPr>
        </p:nvSpPr>
        <p:spPr/>
        <p:txBody>
          <a:bodyPr/>
          <a:lstStyle/>
          <a:p>
            <a:r>
              <a:rPr lang="tr-TR" dirty="0"/>
              <a:t>PROJE ÖZETİ</a:t>
            </a:r>
          </a:p>
        </p:txBody>
      </p:sp>
      <p:sp>
        <p:nvSpPr>
          <p:cNvPr id="3" name="İçerik Yer Tutucusu 2">
            <a:extLst>
              <a:ext uri="{FF2B5EF4-FFF2-40B4-BE49-F238E27FC236}">
                <a16:creationId xmlns:a16="http://schemas.microsoft.com/office/drawing/2014/main" id="{11BB6F2A-2285-49BB-82A8-E72D15339B2C}"/>
              </a:ext>
            </a:extLst>
          </p:cNvPr>
          <p:cNvSpPr>
            <a:spLocks noGrp="1"/>
          </p:cNvSpPr>
          <p:nvPr>
            <p:ph idx="1"/>
          </p:nvPr>
        </p:nvSpPr>
        <p:spPr/>
        <p:txBody>
          <a:bodyPr>
            <a:normAutofit lnSpcReduction="10000"/>
          </a:bodyPr>
          <a:lstStyle/>
          <a:p>
            <a:pPr marL="0" indent="0">
              <a:buNone/>
            </a:pPr>
            <a:r>
              <a:rPr lang="tr-TR" dirty="0" err="1"/>
              <a:t>Mybank</a:t>
            </a:r>
            <a:r>
              <a:rPr lang="tr-TR" dirty="0"/>
              <a:t> projesi; müşteri yönetimi, hesap yönetimi, kart yönetimi ve transfer yönetimi olmak üzere 4 temel fonksiyona sahiptir.</a:t>
            </a:r>
          </a:p>
          <a:p>
            <a:pPr marL="0" indent="0">
              <a:buNone/>
            </a:pPr>
            <a:r>
              <a:rPr lang="tr-TR" dirty="0"/>
              <a:t>Müşteri yönetimi; müşteri yaratma, silme ve güncelleme fonksiyonlarından oluşur.</a:t>
            </a:r>
          </a:p>
          <a:p>
            <a:pPr marL="0" indent="0">
              <a:buNone/>
            </a:pPr>
            <a:r>
              <a:rPr lang="tr-TR" dirty="0"/>
              <a:t>Hesap yönetimi; hesap yaratma, silme, hesaplar arası para transferi fonksiyonlarından oluşur.</a:t>
            </a:r>
          </a:p>
          <a:p>
            <a:pPr marL="0" indent="0">
              <a:buNone/>
            </a:pPr>
            <a:r>
              <a:rPr lang="tr-TR" dirty="0"/>
              <a:t>Kart yönetimi; kart yaratma, borç sorgulama, borç ödeme ve ekstre görüntüleme fonksiyonlarından oluşur.</a:t>
            </a:r>
          </a:p>
          <a:p>
            <a:pPr marL="0" indent="0">
              <a:buNone/>
            </a:pPr>
            <a:r>
              <a:rPr lang="tr-TR" dirty="0"/>
              <a:t>Transfer yönetimi; hesaplar arası para transferinin farklı para birimleri ile de yapılabilmesini sağlayan fonksiyonlardan oluşur.</a:t>
            </a:r>
          </a:p>
        </p:txBody>
      </p:sp>
    </p:spTree>
    <p:extLst>
      <p:ext uri="{BB962C8B-B14F-4D97-AF65-F5344CB8AC3E}">
        <p14:creationId xmlns:p14="http://schemas.microsoft.com/office/powerpoint/2010/main" val="118502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CC34A4-A737-4B96-8B79-6FA90DBB3742}"/>
              </a:ext>
            </a:extLst>
          </p:cNvPr>
          <p:cNvSpPr>
            <a:spLocks noGrp="1"/>
          </p:cNvSpPr>
          <p:nvPr>
            <p:ph type="title"/>
          </p:nvPr>
        </p:nvSpPr>
        <p:spPr/>
        <p:txBody>
          <a:bodyPr/>
          <a:lstStyle/>
          <a:p>
            <a:r>
              <a:rPr lang="tr-TR" dirty="0"/>
              <a:t>PROBLEM TANIMI</a:t>
            </a:r>
          </a:p>
        </p:txBody>
      </p:sp>
      <p:sp>
        <p:nvSpPr>
          <p:cNvPr id="3" name="İçerik Yer Tutucusu 2">
            <a:extLst>
              <a:ext uri="{FF2B5EF4-FFF2-40B4-BE49-F238E27FC236}">
                <a16:creationId xmlns:a16="http://schemas.microsoft.com/office/drawing/2014/main" id="{6FE4D523-7E66-4377-8DEF-A993C2C7BBF3}"/>
              </a:ext>
            </a:extLst>
          </p:cNvPr>
          <p:cNvSpPr>
            <a:spLocks noGrp="1"/>
          </p:cNvSpPr>
          <p:nvPr>
            <p:ph idx="1"/>
          </p:nvPr>
        </p:nvSpPr>
        <p:spPr>
          <a:xfrm>
            <a:off x="838200" y="2506662"/>
            <a:ext cx="10515600" cy="4351338"/>
          </a:xfrm>
        </p:spPr>
        <p:txBody>
          <a:bodyPr/>
          <a:lstStyle/>
          <a:p>
            <a:pPr marL="0" indent="0">
              <a:buNone/>
            </a:pPr>
            <a:r>
              <a:rPr lang="tr-TR" dirty="0" err="1"/>
              <a:t>Mybank</a:t>
            </a:r>
            <a:r>
              <a:rPr lang="tr-TR" dirty="0"/>
              <a:t> projesindeki en temel problem, elbette ki halihazırda bir </a:t>
            </a:r>
            <a:r>
              <a:rPr lang="tr-TR" dirty="0" err="1"/>
              <a:t>veritabanı</a:t>
            </a:r>
            <a:r>
              <a:rPr lang="tr-TR" dirty="0"/>
              <a:t> olmadığı için fonksiyonlar arasındaki haberleşmeyi sağlayacak </a:t>
            </a:r>
            <a:r>
              <a:rPr lang="tr-TR" dirty="0" err="1"/>
              <a:t>API’lar</a:t>
            </a:r>
            <a:r>
              <a:rPr lang="tr-TR" dirty="0"/>
              <a:t> yaratmaktır. </a:t>
            </a:r>
          </a:p>
        </p:txBody>
      </p:sp>
    </p:spTree>
    <p:extLst>
      <p:ext uri="{BB962C8B-B14F-4D97-AF65-F5344CB8AC3E}">
        <p14:creationId xmlns:p14="http://schemas.microsoft.com/office/powerpoint/2010/main" val="120937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C9C67F-CCA8-4460-B47B-ED207279401C}"/>
              </a:ext>
            </a:extLst>
          </p:cNvPr>
          <p:cNvSpPr>
            <a:spLocks noGrp="1"/>
          </p:cNvSpPr>
          <p:nvPr>
            <p:ph type="title"/>
          </p:nvPr>
        </p:nvSpPr>
        <p:spPr/>
        <p:txBody>
          <a:bodyPr/>
          <a:lstStyle/>
          <a:p>
            <a:r>
              <a:rPr lang="tr-TR" dirty="0"/>
              <a:t>PROBLEM ÇÖZÜMÜ</a:t>
            </a:r>
          </a:p>
        </p:txBody>
      </p:sp>
      <p:sp>
        <p:nvSpPr>
          <p:cNvPr id="3" name="İçerik Yer Tutucusu 2">
            <a:extLst>
              <a:ext uri="{FF2B5EF4-FFF2-40B4-BE49-F238E27FC236}">
                <a16:creationId xmlns:a16="http://schemas.microsoft.com/office/drawing/2014/main" id="{633E4937-FDBA-4956-8A7E-6B377E96BF7B}"/>
              </a:ext>
            </a:extLst>
          </p:cNvPr>
          <p:cNvSpPr>
            <a:spLocks noGrp="1"/>
          </p:cNvSpPr>
          <p:nvPr>
            <p:ph idx="1"/>
          </p:nvPr>
        </p:nvSpPr>
        <p:spPr>
          <a:xfrm>
            <a:off x="838200" y="2141537"/>
            <a:ext cx="10515600" cy="4351338"/>
          </a:xfrm>
        </p:spPr>
        <p:txBody>
          <a:bodyPr/>
          <a:lstStyle/>
          <a:p>
            <a:pPr marL="0" indent="0">
              <a:buNone/>
            </a:pPr>
            <a:r>
              <a:rPr lang="tr-TR" dirty="0"/>
              <a:t>Projedeki </a:t>
            </a:r>
            <a:r>
              <a:rPr lang="tr-TR" dirty="0" err="1"/>
              <a:t>veritabanı</a:t>
            </a:r>
            <a:r>
              <a:rPr lang="tr-TR" dirty="0"/>
              <a:t> problemini çözmek için; REST ile fonksiyonların birbirleri ile haberleşmesini sağlayacak </a:t>
            </a:r>
            <a:r>
              <a:rPr lang="tr-TR" dirty="0" err="1"/>
              <a:t>API’lar</a:t>
            </a:r>
            <a:r>
              <a:rPr lang="tr-TR" dirty="0"/>
              <a:t> yaratıldı. Bu </a:t>
            </a:r>
            <a:r>
              <a:rPr lang="tr-TR" dirty="0" err="1"/>
              <a:t>API’lar</a:t>
            </a:r>
            <a:r>
              <a:rPr lang="tr-TR" dirty="0"/>
              <a:t> içerisinde gerekli tablolar oluşturuldu, istenilen fonksiyonlara göre gerekli CRUD metotları yaratıldı. Bu metotlara erişim ve kullanabilmek için de konfigürasyon yapılarak </a:t>
            </a:r>
            <a:r>
              <a:rPr lang="tr-TR" dirty="0" err="1"/>
              <a:t>Swagger</a:t>
            </a:r>
            <a:r>
              <a:rPr lang="tr-TR" dirty="0"/>
              <a:t> dokümantasyonu kullanıldı.</a:t>
            </a:r>
          </a:p>
        </p:txBody>
      </p:sp>
    </p:spTree>
    <p:extLst>
      <p:ext uri="{BB962C8B-B14F-4D97-AF65-F5344CB8AC3E}">
        <p14:creationId xmlns:p14="http://schemas.microsoft.com/office/powerpoint/2010/main" val="363584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5F9952-FCC7-4B31-A0EC-A3B9A6601402}"/>
              </a:ext>
            </a:extLst>
          </p:cNvPr>
          <p:cNvSpPr>
            <a:spLocks noGrp="1"/>
          </p:cNvSpPr>
          <p:nvPr>
            <p:ph type="title"/>
          </p:nvPr>
        </p:nvSpPr>
        <p:spPr/>
        <p:txBody>
          <a:bodyPr/>
          <a:lstStyle/>
          <a:p>
            <a:r>
              <a:rPr lang="tr-TR" dirty="0"/>
              <a:t>PROJE ER DİYAGRAMI</a:t>
            </a:r>
          </a:p>
        </p:txBody>
      </p:sp>
      <p:pic>
        <p:nvPicPr>
          <p:cNvPr id="5" name="İçerik Yer Tutucusu 4">
            <a:extLst>
              <a:ext uri="{FF2B5EF4-FFF2-40B4-BE49-F238E27FC236}">
                <a16:creationId xmlns:a16="http://schemas.microsoft.com/office/drawing/2014/main" id="{EF634786-8172-4547-B500-D83DEFB89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255" y="1689817"/>
            <a:ext cx="7031865" cy="4019270"/>
          </a:xfrm>
        </p:spPr>
      </p:pic>
    </p:spTree>
    <p:extLst>
      <p:ext uri="{BB962C8B-B14F-4D97-AF65-F5344CB8AC3E}">
        <p14:creationId xmlns:p14="http://schemas.microsoft.com/office/powerpoint/2010/main" val="396516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306B5F-9775-4647-A54E-40649BD5E6C1}"/>
              </a:ext>
            </a:extLst>
          </p:cNvPr>
          <p:cNvSpPr>
            <a:spLocks noGrp="1"/>
          </p:cNvSpPr>
          <p:nvPr>
            <p:ph type="title"/>
          </p:nvPr>
        </p:nvSpPr>
        <p:spPr/>
        <p:txBody>
          <a:bodyPr/>
          <a:lstStyle/>
          <a:p>
            <a:r>
              <a:rPr lang="tr-TR" dirty="0"/>
              <a:t>Karşılaştığım En Büyük Problem?</a:t>
            </a:r>
          </a:p>
        </p:txBody>
      </p:sp>
      <p:sp>
        <p:nvSpPr>
          <p:cNvPr id="3" name="İçerik Yer Tutucusu 2">
            <a:extLst>
              <a:ext uri="{FF2B5EF4-FFF2-40B4-BE49-F238E27FC236}">
                <a16:creationId xmlns:a16="http://schemas.microsoft.com/office/drawing/2014/main" id="{C8022DF4-5FB3-4CB2-938D-98DE8E1FE5D7}"/>
              </a:ext>
            </a:extLst>
          </p:cNvPr>
          <p:cNvSpPr>
            <a:spLocks noGrp="1"/>
          </p:cNvSpPr>
          <p:nvPr>
            <p:ph idx="1"/>
          </p:nvPr>
        </p:nvSpPr>
        <p:spPr>
          <a:xfrm>
            <a:off x="838200" y="2506662"/>
            <a:ext cx="10515600" cy="4351338"/>
          </a:xfrm>
        </p:spPr>
        <p:txBody>
          <a:bodyPr/>
          <a:lstStyle/>
          <a:p>
            <a:pPr marL="0" indent="0">
              <a:buNone/>
            </a:pPr>
            <a:r>
              <a:rPr lang="tr-TR" dirty="0"/>
              <a:t>Proje boyunca beni en çok zorlayan şey </a:t>
            </a:r>
            <a:r>
              <a:rPr lang="tr-TR" dirty="0" err="1"/>
              <a:t>Swagger</a:t>
            </a:r>
            <a:r>
              <a:rPr lang="tr-TR" dirty="0"/>
              <a:t> konfigürasyonu oldu. </a:t>
            </a:r>
            <a:r>
              <a:rPr lang="tr-TR" dirty="0" err="1"/>
              <a:t>API’ları</a:t>
            </a:r>
            <a:r>
              <a:rPr lang="tr-TR" dirty="0"/>
              <a:t> yazıp gerekli kütüphaneleri eklediğim halde bir şekilde konfigürasyon bozulduğu için dokümantasyona erişemedim yaklaşık 1 hafta boyunca.</a:t>
            </a:r>
          </a:p>
        </p:txBody>
      </p:sp>
    </p:spTree>
    <p:extLst>
      <p:ext uri="{BB962C8B-B14F-4D97-AF65-F5344CB8AC3E}">
        <p14:creationId xmlns:p14="http://schemas.microsoft.com/office/powerpoint/2010/main" val="278767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60F996-DBD5-4983-84C1-78B5DBEAD52C}"/>
              </a:ext>
            </a:extLst>
          </p:cNvPr>
          <p:cNvSpPr>
            <a:spLocks noGrp="1"/>
          </p:cNvSpPr>
          <p:nvPr>
            <p:ph type="title"/>
          </p:nvPr>
        </p:nvSpPr>
        <p:spPr/>
        <p:txBody>
          <a:bodyPr/>
          <a:lstStyle/>
          <a:p>
            <a:r>
              <a:rPr lang="tr-TR" dirty="0"/>
              <a:t>Peki Problemi Nasıl Çözdüm?</a:t>
            </a:r>
          </a:p>
        </p:txBody>
      </p:sp>
      <p:sp>
        <p:nvSpPr>
          <p:cNvPr id="3" name="İçerik Yer Tutucusu 2">
            <a:extLst>
              <a:ext uri="{FF2B5EF4-FFF2-40B4-BE49-F238E27FC236}">
                <a16:creationId xmlns:a16="http://schemas.microsoft.com/office/drawing/2014/main" id="{FB8FC37B-76B7-419E-A9EE-F383472FCAFB}"/>
              </a:ext>
            </a:extLst>
          </p:cNvPr>
          <p:cNvSpPr>
            <a:spLocks noGrp="1"/>
          </p:cNvSpPr>
          <p:nvPr>
            <p:ph idx="1"/>
          </p:nvPr>
        </p:nvSpPr>
        <p:spPr>
          <a:xfrm>
            <a:off x="838200" y="2506662"/>
            <a:ext cx="10515600" cy="4351338"/>
          </a:xfrm>
        </p:spPr>
        <p:txBody>
          <a:bodyPr/>
          <a:lstStyle/>
          <a:p>
            <a:pPr marL="0" indent="0">
              <a:buNone/>
            </a:pPr>
            <a:r>
              <a:rPr lang="tr-TR" dirty="0"/>
              <a:t>Çözüm düşündüğümden daha basit oldu. Projenin </a:t>
            </a:r>
            <a:r>
              <a:rPr lang="tr-TR" dirty="0" err="1"/>
              <a:t>Github’a</a:t>
            </a:r>
            <a:r>
              <a:rPr lang="tr-TR" dirty="0"/>
              <a:t> </a:t>
            </a:r>
            <a:r>
              <a:rPr lang="tr-TR" dirty="0" err="1"/>
              <a:t>pushladığım</a:t>
            </a:r>
            <a:r>
              <a:rPr lang="tr-TR" dirty="0"/>
              <a:t> son halini  çekip tekrar açınca konfigürasyon ile ilgili sorunlar yok oldu ve nihayet dokümantasyona erişip projeyi test edebildim.</a:t>
            </a:r>
          </a:p>
        </p:txBody>
      </p:sp>
    </p:spTree>
    <p:extLst>
      <p:ext uri="{BB962C8B-B14F-4D97-AF65-F5344CB8AC3E}">
        <p14:creationId xmlns:p14="http://schemas.microsoft.com/office/powerpoint/2010/main" val="91490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C28910-A8A5-4595-8A31-CE549A7214D6}"/>
              </a:ext>
            </a:extLst>
          </p:cNvPr>
          <p:cNvSpPr>
            <a:spLocks noGrp="1"/>
          </p:cNvSpPr>
          <p:nvPr>
            <p:ph type="title"/>
          </p:nvPr>
        </p:nvSpPr>
        <p:spPr/>
        <p:txBody>
          <a:bodyPr/>
          <a:lstStyle/>
          <a:p>
            <a:pPr algn="ctr"/>
            <a:r>
              <a:rPr lang="tr-TR" dirty="0"/>
              <a:t>TEŞEKKÜR</a:t>
            </a:r>
          </a:p>
        </p:txBody>
      </p:sp>
      <p:sp>
        <p:nvSpPr>
          <p:cNvPr id="3" name="İçerik Yer Tutucusu 2">
            <a:extLst>
              <a:ext uri="{FF2B5EF4-FFF2-40B4-BE49-F238E27FC236}">
                <a16:creationId xmlns:a16="http://schemas.microsoft.com/office/drawing/2014/main" id="{0B7D2A09-2F23-49AB-B27B-32EF9D38EB26}"/>
              </a:ext>
            </a:extLst>
          </p:cNvPr>
          <p:cNvSpPr>
            <a:spLocks noGrp="1"/>
          </p:cNvSpPr>
          <p:nvPr>
            <p:ph idx="1"/>
          </p:nvPr>
        </p:nvSpPr>
        <p:spPr>
          <a:xfrm>
            <a:off x="838200" y="2141537"/>
            <a:ext cx="10515600" cy="4351338"/>
          </a:xfrm>
        </p:spPr>
        <p:txBody>
          <a:bodyPr/>
          <a:lstStyle/>
          <a:p>
            <a:pPr marL="0" indent="0">
              <a:buNone/>
            </a:pPr>
            <a:r>
              <a:rPr lang="tr-TR" dirty="0"/>
              <a:t>Başta bize bu muhteşem </a:t>
            </a:r>
            <a:r>
              <a:rPr lang="tr-TR" dirty="0" err="1"/>
              <a:t>bootcamp’e</a:t>
            </a:r>
            <a:r>
              <a:rPr lang="tr-TR" dirty="0"/>
              <a:t> katılma fırsatı </a:t>
            </a:r>
            <a:r>
              <a:rPr lang="tr-TR" dirty="0" err="1"/>
              <a:t>verek</a:t>
            </a:r>
            <a:r>
              <a:rPr lang="tr-TR" dirty="0"/>
              <a:t> Kodluyoruz topluluğuna, daha önce benim gibi Java’yı görmüş olan insanlara bile bu konuda çok değerli bilgiler veren, bize yazılım konusunda doğru düşünmeyi ve yazmayı öğreten, en önemlisi de kendi adıma bana gerçekten bir şeyler öğrendiğimi hissettiren Hüseyin </a:t>
            </a:r>
            <a:r>
              <a:rPr lang="tr-TR" dirty="0" err="1"/>
              <a:t>Karabakla</a:t>
            </a:r>
            <a:r>
              <a:rPr lang="tr-TR" dirty="0"/>
              <a:t> hocama sonsuz teşekkürler. Ve tabi ki, her sorunumuzla ilgilenip kahrımızı çeken asistanımız Uğur </a:t>
            </a:r>
            <a:r>
              <a:rPr lang="tr-TR" dirty="0" err="1"/>
              <a:t>Çiftçi’ye</a:t>
            </a:r>
            <a:r>
              <a:rPr lang="tr-TR" dirty="0"/>
              <a:t> çok çok teşekkürler…</a:t>
            </a:r>
          </a:p>
        </p:txBody>
      </p:sp>
    </p:spTree>
    <p:extLst>
      <p:ext uri="{BB962C8B-B14F-4D97-AF65-F5344CB8AC3E}">
        <p14:creationId xmlns:p14="http://schemas.microsoft.com/office/powerpoint/2010/main" val="422038107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334</Words>
  <Application>Microsoft Office PowerPoint</Application>
  <PresentationFormat>Geniş ekran</PresentationFormat>
  <Paragraphs>21</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MYBANK PROJECT</vt:lpstr>
      <vt:lpstr>BEN KİMİM?</vt:lpstr>
      <vt:lpstr>PROJE ÖZETİ</vt:lpstr>
      <vt:lpstr>PROBLEM TANIMI</vt:lpstr>
      <vt:lpstr>PROBLEM ÇÖZÜMÜ</vt:lpstr>
      <vt:lpstr>PROJE ER DİYAGRAMI</vt:lpstr>
      <vt:lpstr>Karşılaştığım En Büyük Problem?</vt:lpstr>
      <vt:lpstr>Peki Problemi Nasıl Çözdüm?</vt:lpstr>
      <vt:lpstr>TEŞEKKÜR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MYBANK PROJECT</dc:title>
  <dc:creator>Eylem GÖKDEMİR</dc:creator>
  <cp:lastModifiedBy>Eylem GÖKDEMİR</cp:lastModifiedBy>
  <cp:revision>7</cp:revision>
  <dcterms:created xsi:type="dcterms:W3CDTF">2021-02-14T14:34:32Z</dcterms:created>
  <dcterms:modified xsi:type="dcterms:W3CDTF">2021-02-16T09:54:30Z</dcterms:modified>
</cp:coreProperties>
</file>