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5" r:id="rId2"/>
  </p:sldMasterIdLst>
  <p:notesMasterIdLst>
    <p:notesMasterId r:id="rId12"/>
  </p:notesMasterIdLst>
  <p:sldIdLst>
    <p:sldId id="256" r:id="rId3"/>
    <p:sldId id="260" r:id="rId4"/>
    <p:sldId id="270" r:id="rId5"/>
    <p:sldId id="267" r:id="rId6"/>
    <p:sldId id="257" r:id="rId7"/>
    <p:sldId id="259" r:id="rId8"/>
    <p:sldId id="258" r:id="rId9"/>
    <p:sldId id="261" r:id="rId10"/>
    <p:sldId id="263" r:id="rId1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675"/>
    <a:srgbClr val="A2D6B9"/>
    <a:srgbClr val="2B8C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08" y="-2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10" name="页眉占位符 1"/>
          <p:cNvSpPr>
            <a:spLocks noGrp="1" noChangeArrowheads="1"/>
          </p:cNvSpPr>
          <p:nvPr>
            <p:ph type="hdr" sz="quarter"/>
          </p:nvPr>
        </p:nvSpPr>
        <p:spPr bwMode="auto">
          <a:xfrm>
            <a:off x="0" y="0"/>
            <a:ext cx="2971800" cy="45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17411" name="日期占位符 2"/>
          <p:cNvSpPr>
            <a:spLocks noGrp="1" noChangeArrowheads="1"/>
          </p:cNvSpPr>
          <p:nvPr>
            <p:ph type="dt" idx="1"/>
          </p:nvPr>
        </p:nvSpPr>
        <p:spPr bwMode="auto">
          <a:xfrm>
            <a:off x="3884613" y="0"/>
            <a:ext cx="2971800" cy="45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fld id="{2F7A1567-50D0-47E8-A2E2-5B21C0771423}" type="datetimeFigureOut">
              <a:rPr lang="zh-CN" altLang="en-US"/>
              <a:pPr>
                <a:defRPr/>
              </a:pPr>
              <a:t>2021/2/26</a:t>
            </a:fld>
            <a:endParaRPr lang="zh-CN" altLang="en-US"/>
          </a:p>
        </p:txBody>
      </p:sp>
      <p:sp>
        <p:nvSpPr>
          <p:cNvPr id="151556"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7413"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414" name="页脚占位符 5"/>
          <p:cNvSpPr>
            <a:spLocks noGrp="1" noChangeArrowheads="1"/>
          </p:cNvSpPr>
          <p:nvPr>
            <p:ph type="ftr" sz="quarter" idx="4"/>
          </p:nvPr>
        </p:nvSpPr>
        <p:spPr bwMode="auto">
          <a:xfrm>
            <a:off x="0" y="8685213"/>
            <a:ext cx="2971800" cy="458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17415"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0FE5C867-420B-4D46-AFE0-3BBAC78CB8FA}" type="slidenum">
              <a:rPr lang="zh-CN" altLang="en-US"/>
              <a:pPr>
                <a:defRPr/>
              </a:pPr>
              <a:t>‹#›</a:t>
            </a:fld>
            <a:endParaRPr lang="zh-CN" altLang="en-US"/>
          </a:p>
        </p:txBody>
      </p:sp>
    </p:spTree>
    <p:extLst>
      <p:ext uri="{BB962C8B-B14F-4D97-AF65-F5344CB8AC3E}">
        <p14:creationId xmlns:p14="http://schemas.microsoft.com/office/powerpoint/2010/main" val="848630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E20BF15-6B1B-42B6-BFDB-C5953E225B5D}" type="datetimeFigureOut">
              <a:rPr lang="zh-CN" altLang="en-US"/>
              <a:pPr>
                <a:defRPr/>
              </a:pPr>
              <a:t>2021/2/26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E97ED63-571D-4B18-941C-3D51E8B792CA}" type="slidenum">
              <a:rPr lang="zh-CN" altLang="en-US"/>
              <a:pPr>
                <a:defRPr/>
              </a:pPr>
              <a:t>‹#›</a:t>
            </a:fld>
            <a:endParaRPr lang="zh-CN" altLang="en-US"/>
          </a:p>
        </p:txBody>
      </p:sp>
    </p:spTree>
    <p:extLst>
      <p:ext uri="{BB962C8B-B14F-4D97-AF65-F5344CB8AC3E}">
        <p14:creationId xmlns:p14="http://schemas.microsoft.com/office/powerpoint/2010/main" val="213051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F89C2B1-124B-4096-A647-DD01C96E95A8}" type="datetimeFigureOut">
              <a:rPr lang="zh-CN" altLang="en-US"/>
              <a:pPr>
                <a:defRPr/>
              </a:pPr>
              <a:t>2021/2/26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30454C2-842B-4743-A14A-72D603BE482A}" type="slidenum">
              <a:rPr lang="zh-CN" altLang="en-US"/>
              <a:pPr>
                <a:defRPr/>
              </a:pPr>
              <a:t>‹#›</a:t>
            </a:fld>
            <a:endParaRPr lang="zh-CN" altLang="en-US"/>
          </a:p>
        </p:txBody>
      </p:sp>
    </p:spTree>
    <p:extLst>
      <p:ext uri="{BB962C8B-B14F-4D97-AF65-F5344CB8AC3E}">
        <p14:creationId xmlns:p14="http://schemas.microsoft.com/office/powerpoint/2010/main" val="167759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B7ECC93-DAC8-430E-8FA0-3B0037181610}" type="datetimeFigureOut">
              <a:rPr lang="zh-CN" altLang="en-US"/>
              <a:pPr>
                <a:defRPr/>
              </a:pPr>
              <a:t>2021/2/26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178FDB7-4003-4B49-AEDA-40DDEBD911F5}" type="slidenum">
              <a:rPr lang="zh-CN" altLang="en-US"/>
              <a:pPr>
                <a:defRPr/>
              </a:pPr>
              <a:t>‹#›</a:t>
            </a:fld>
            <a:endParaRPr lang="zh-CN" altLang="en-US"/>
          </a:p>
        </p:txBody>
      </p:sp>
    </p:spTree>
    <p:extLst>
      <p:ext uri="{BB962C8B-B14F-4D97-AF65-F5344CB8AC3E}">
        <p14:creationId xmlns:p14="http://schemas.microsoft.com/office/powerpoint/2010/main" val="2888911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EF0EA62-6B08-4770-A9A6-03B5C5ECA8F5}" type="datetimeFigureOut">
              <a:rPr lang="zh-CN" altLang="en-US"/>
              <a:pPr>
                <a:defRPr/>
              </a:pPr>
              <a:t>2021/2/26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652D9E9-0BF2-4255-964A-CCF3DFA9D4ED}" type="slidenum">
              <a:rPr lang="zh-CN" altLang="en-US"/>
              <a:pPr>
                <a:defRPr/>
              </a:pPr>
              <a:t>‹#›</a:t>
            </a:fld>
            <a:endParaRPr lang="zh-CN" altLang="en-US"/>
          </a:p>
        </p:txBody>
      </p:sp>
    </p:spTree>
    <p:extLst>
      <p:ext uri="{BB962C8B-B14F-4D97-AF65-F5344CB8AC3E}">
        <p14:creationId xmlns:p14="http://schemas.microsoft.com/office/powerpoint/2010/main" val="280286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2250CE6-E828-4664-97FB-244A59617326}" type="datetimeFigureOut">
              <a:rPr lang="zh-CN" altLang="en-US"/>
              <a:pPr>
                <a:defRPr/>
              </a:pPr>
              <a:t>2021/2/26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5E02F71-8016-44D3-BA0B-2033BFA708EF}" type="slidenum">
              <a:rPr lang="zh-CN" altLang="en-US"/>
              <a:pPr>
                <a:defRPr/>
              </a:pPr>
              <a:t>‹#›</a:t>
            </a:fld>
            <a:endParaRPr lang="zh-CN" altLang="en-US"/>
          </a:p>
        </p:txBody>
      </p:sp>
    </p:spTree>
    <p:extLst>
      <p:ext uri="{BB962C8B-B14F-4D97-AF65-F5344CB8AC3E}">
        <p14:creationId xmlns:p14="http://schemas.microsoft.com/office/powerpoint/2010/main" val="1775679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0399FBC-E94D-4D37-ACEC-FA8DED3E3082}" type="datetimeFigureOut">
              <a:rPr lang="zh-CN" altLang="en-US"/>
              <a:pPr>
                <a:defRPr/>
              </a:pPr>
              <a:t>2021/2/26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B18B381-CCA2-4809-9327-0C93ECD1EB81}" type="slidenum">
              <a:rPr lang="zh-CN" altLang="en-US"/>
              <a:pPr>
                <a:defRPr/>
              </a:pPr>
              <a:t>‹#›</a:t>
            </a:fld>
            <a:endParaRPr lang="zh-CN" altLang="en-US"/>
          </a:p>
        </p:txBody>
      </p:sp>
    </p:spTree>
    <p:extLst>
      <p:ext uri="{BB962C8B-B14F-4D97-AF65-F5344CB8AC3E}">
        <p14:creationId xmlns:p14="http://schemas.microsoft.com/office/powerpoint/2010/main" val="2025138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7458BB71-A65C-445D-90B2-4300EEDF9821}" type="datetimeFigureOut">
              <a:rPr lang="zh-CN" altLang="en-US"/>
              <a:pPr>
                <a:defRPr/>
              </a:pPr>
              <a:t>2021/2/26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249621A-729D-4B7C-8D7D-E118EC6E965F}" type="slidenum">
              <a:rPr lang="zh-CN" altLang="en-US"/>
              <a:pPr>
                <a:defRPr/>
              </a:pPr>
              <a:t>‹#›</a:t>
            </a:fld>
            <a:endParaRPr lang="zh-CN" altLang="en-US"/>
          </a:p>
        </p:txBody>
      </p:sp>
    </p:spTree>
    <p:extLst>
      <p:ext uri="{BB962C8B-B14F-4D97-AF65-F5344CB8AC3E}">
        <p14:creationId xmlns:p14="http://schemas.microsoft.com/office/powerpoint/2010/main" val="3914524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064E492-E94D-4CF5-9B96-AA05AF27E9D5}" type="datetimeFigureOut">
              <a:rPr lang="zh-CN" altLang="en-US"/>
              <a:pPr>
                <a:defRPr/>
              </a:pPr>
              <a:t>2021/2/26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AC501D4-8B33-49AC-9CFA-A71ED5B6C4EF}" type="slidenum">
              <a:rPr lang="zh-CN" altLang="en-US"/>
              <a:pPr>
                <a:defRPr/>
              </a:pPr>
              <a:t>‹#›</a:t>
            </a:fld>
            <a:endParaRPr lang="zh-CN" altLang="en-US"/>
          </a:p>
        </p:txBody>
      </p:sp>
    </p:spTree>
    <p:extLst>
      <p:ext uri="{BB962C8B-B14F-4D97-AF65-F5344CB8AC3E}">
        <p14:creationId xmlns:p14="http://schemas.microsoft.com/office/powerpoint/2010/main" val="668004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6DF9051E-AEC7-4C70-884E-A3E176D21079}" type="datetimeFigureOut">
              <a:rPr lang="zh-CN" altLang="en-US"/>
              <a:pPr>
                <a:defRPr/>
              </a:pPr>
              <a:t>2021/2/26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946637C1-35F9-4F0D-951F-57A86CB5AC03}" type="slidenum">
              <a:rPr lang="zh-CN" altLang="en-US"/>
              <a:pPr>
                <a:defRPr/>
              </a:pPr>
              <a:t>‹#›</a:t>
            </a:fld>
            <a:endParaRPr lang="zh-CN" altLang="en-US"/>
          </a:p>
        </p:txBody>
      </p:sp>
    </p:spTree>
    <p:extLst>
      <p:ext uri="{BB962C8B-B14F-4D97-AF65-F5344CB8AC3E}">
        <p14:creationId xmlns:p14="http://schemas.microsoft.com/office/powerpoint/2010/main" val="3123232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4209ACD-3704-4EBE-A9BB-6BF2A3833A03}" type="datetimeFigureOut">
              <a:rPr lang="zh-CN" altLang="en-US"/>
              <a:pPr>
                <a:defRPr/>
              </a:pPr>
              <a:t>2021/2/26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9BD45C1-DA68-4AA2-977D-9E35ED3459ED}" type="slidenum">
              <a:rPr lang="zh-CN" altLang="en-US"/>
              <a:pPr>
                <a:defRPr/>
              </a:pPr>
              <a:t>‹#›</a:t>
            </a:fld>
            <a:endParaRPr lang="zh-CN" altLang="en-US"/>
          </a:p>
        </p:txBody>
      </p:sp>
    </p:spTree>
    <p:extLst>
      <p:ext uri="{BB962C8B-B14F-4D97-AF65-F5344CB8AC3E}">
        <p14:creationId xmlns:p14="http://schemas.microsoft.com/office/powerpoint/2010/main" val="1231462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C09A312-8EA9-4D44-8724-C03E69490949}" type="datetimeFigureOut">
              <a:rPr lang="zh-CN" altLang="en-US"/>
              <a:pPr>
                <a:defRPr/>
              </a:pPr>
              <a:t>2021/2/26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28BE809-7D6F-41D3-8566-F2B8FC5F976F}" type="slidenum">
              <a:rPr lang="zh-CN" altLang="en-US"/>
              <a:pPr>
                <a:defRPr/>
              </a:pPr>
              <a:t>‹#›</a:t>
            </a:fld>
            <a:endParaRPr lang="zh-CN" altLang="en-US"/>
          </a:p>
        </p:txBody>
      </p:sp>
    </p:spTree>
    <p:extLst>
      <p:ext uri="{BB962C8B-B14F-4D97-AF65-F5344CB8AC3E}">
        <p14:creationId xmlns:p14="http://schemas.microsoft.com/office/powerpoint/2010/main" val="376114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C61DCDC-585B-4155-B3B9-E15EF924EF1C}" type="datetimeFigureOut">
              <a:rPr lang="zh-CN" altLang="en-US"/>
              <a:pPr>
                <a:defRPr/>
              </a:pPr>
              <a:t>2021/2/26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6634BAE-5D5A-4D90-B5CC-C96A1AEC9D16}" type="slidenum">
              <a:rPr lang="zh-CN" altLang="en-US"/>
              <a:pPr>
                <a:defRPr/>
              </a:pPr>
              <a:t>‹#›</a:t>
            </a:fld>
            <a:endParaRPr lang="zh-CN" altLang="en-US"/>
          </a:p>
        </p:txBody>
      </p:sp>
    </p:spTree>
    <p:extLst>
      <p:ext uri="{BB962C8B-B14F-4D97-AF65-F5344CB8AC3E}">
        <p14:creationId xmlns:p14="http://schemas.microsoft.com/office/powerpoint/2010/main" val="1726988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4866C56-8B1A-4E90-9EE5-CA1E3566DE4B}" type="datetimeFigureOut">
              <a:rPr lang="zh-CN" altLang="en-US"/>
              <a:pPr>
                <a:defRPr/>
              </a:pPr>
              <a:t>2021/2/26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481A660-4499-47A2-948D-A62E07F8D2FD}" type="slidenum">
              <a:rPr lang="zh-CN" altLang="en-US"/>
              <a:pPr>
                <a:defRPr/>
              </a:pPr>
              <a:t>‹#›</a:t>
            </a:fld>
            <a:endParaRPr lang="zh-CN" altLang="en-US"/>
          </a:p>
        </p:txBody>
      </p:sp>
    </p:spTree>
    <p:extLst>
      <p:ext uri="{BB962C8B-B14F-4D97-AF65-F5344CB8AC3E}">
        <p14:creationId xmlns:p14="http://schemas.microsoft.com/office/powerpoint/2010/main" val="1637395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CEF55FA-CF21-478D-815A-65DA59ED2746}" type="datetimeFigureOut">
              <a:rPr lang="zh-CN" altLang="en-US"/>
              <a:pPr>
                <a:defRPr/>
              </a:pPr>
              <a:t>2021/2/26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DAA7493-B161-4E7B-A71F-17992E80B91D}" type="slidenum">
              <a:rPr lang="zh-CN" altLang="en-US"/>
              <a:pPr>
                <a:defRPr/>
              </a:pPr>
              <a:t>‹#›</a:t>
            </a:fld>
            <a:endParaRPr lang="zh-CN" altLang="en-US"/>
          </a:p>
        </p:txBody>
      </p:sp>
    </p:spTree>
    <p:extLst>
      <p:ext uri="{BB962C8B-B14F-4D97-AF65-F5344CB8AC3E}">
        <p14:creationId xmlns:p14="http://schemas.microsoft.com/office/powerpoint/2010/main" val="2478398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11C6DF9-8559-454D-BD50-7796D1D0616C}" type="datetimeFigureOut">
              <a:rPr lang="zh-CN" altLang="en-US"/>
              <a:pPr>
                <a:defRPr/>
              </a:pPr>
              <a:t>2021/2/26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80C5B6A-AAEC-4F24-B234-D2F6EA613FD8}" type="slidenum">
              <a:rPr lang="zh-CN" altLang="en-US"/>
              <a:pPr>
                <a:defRPr/>
              </a:pPr>
              <a:t>‹#›</a:t>
            </a:fld>
            <a:endParaRPr lang="zh-CN" altLang="en-US"/>
          </a:p>
        </p:txBody>
      </p:sp>
    </p:spTree>
    <p:extLst>
      <p:ext uri="{BB962C8B-B14F-4D97-AF65-F5344CB8AC3E}">
        <p14:creationId xmlns:p14="http://schemas.microsoft.com/office/powerpoint/2010/main" val="41570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B1427FB-D17E-4B36-ACD9-90835270B253}" type="datetimeFigureOut">
              <a:rPr lang="zh-CN" altLang="en-US"/>
              <a:pPr>
                <a:defRPr/>
              </a:pPr>
              <a:t>2021/2/26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B39A533-8626-429A-8542-F2AAB3DE65AE}" type="slidenum">
              <a:rPr lang="zh-CN" altLang="en-US"/>
              <a:pPr>
                <a:defRPr/>
              </a:pPr>
              <a:t>‹#›</a:t>
            </a:fld>
            <a:endParaRPr lang="zh-CN" altLang="en-US"/>
          </a:p>
        </p:txBody>
      </p:sp>
    </p:spTree>
    <p:extLst>
      <p:ext uri="{BB962C8B-B14F-4D97-AF65-F5344CB8AC3E}">
        <p14:creationId xmlns:p14="http://schemas.microsoft.com/office/powerpoint/2010/main" val="108785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A710F5E8-4D1F-4CB7-AC4B-F6685378044A}" type="datetimeFigureOut">
              <a:rPr lang="zh-CN" altLang="en-US"/>
              <a:pPr>
                <a:defRPr/>
              </a:pPr>
              <a:t>2021/2/26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5D3268B-1FE0-465F-AD34-E6D8EF97DC0B}" type="slidenum">
              <a:rPr lang="zh-CN" altLang="en-US"/>
              <a:pPr>
                <a:defRPr/>
              </a:pPr>
              <a:t>‹#›</a:t>
            </a:fld>
            <a:endParaRPr lang="zh-CN" altLang="en-US"/>
          </a:p>
        </p:txBody>
      </p:sp>
    </p:spTree>
    <p:extLst>
      <p:ext uri="{BB962C8B-B14F-4D97-AF65-F5344CB8AC3E}">
        <p14:creationId xmlns:p14="http://schemas.microsoft.com/office/powerpoint/2010/main" val="225965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3384E66-52DC-44F6-ADBD-6F493477DC71}" type="datetimeFigureOut">
              <a:rPr lang="zh-CN" altLang="en-US"/>
              <a:pPr>
                <a:defRPr/>
              </a:pPr>
              <a:t>2021/2/26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B3E877E3-2C6C-4B4B-B477-2881961F73B2}" type="slidenum">
              <a:rPr lang="zh-CN" altLang="en-US"/>
              <a:pPr>
                <a:defRPr/>
              </a:pPr>
              <a:t>‹#›</a:t>
            </a:fld>
            <a:endParaRPr lang="zh-CN" altLang="en-US"/>
          </a:p>
        </p:txBody>
      </p:sp>
    </p:spTree>
    <p:extLst>
      <p:ext uri="{BB962C8B-B14F-4D97-AF65-F5344CB8AC3E}">
        <p14:creationId xmlns:p14="http://schemas.microsoft.com/office/powerpoint/2010/main" val="374047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D410F3A-86FA-49CB-A900-36B1ED435298}" type="datetimeFigureOut">
              <a:rPr lang="zh-CN" altLang="en-US"/>
              <a:pPr>
                <a:defRPr/>
              </a:pPr>
              <a:t>2021/2/26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49305E2B-72F5-48DA-B3AF-326BE8A1883F}" type="slidenum">
              <a:rPr lang="zh-CN" altLang="en-US"/>
              <a:pPr>
                <a:defRPr/>
              </a:pPr>
              <a:t>‹#›</a:t>
            </a:fld>
            <a:endParaRPr lang="zh-CN" altLang="en-US"/>
          </a:p>
        </p:txBody>
      </p:sp>
    </p:spTree>
    <p:extLst>
      <p:ext uri="{BB962C8B-B14F-4D97-AF65-F5344CB8AC3E}">
        <p14:creationId xmlns:p14="http://schemas.microsoft.com/office/powerpoint/2010/main" val="159203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56A33792-6531-4346-B484-4909193840AF}" type="datetimeFigureOut">
              <a:rPr lang="zh-CN" altLang="en-US"/>
              <a:pPr>
                <a:defRPr/>
              </a:pPr>
              <a:t>2021/2/26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3964A25-F0DC-404F-919D-FFAB15534BEC}" type="slidenum">
              <a:rPr lang="zh-CN" altLang="en-US"/>
              <a:pPr>
                <a:defRPr/>
              </a:pPr>
              <a:t>‹#›</a:t>
            </a:fld>
            <a:endParaRPr lang="zh-CN" altLang="en-US"/>
          </a:p>
        </p:txBody>
      </p:sp>
    </p:spTree>
    <p:extLst>
      <p:ext uri="{BB962C8B-B14F-4D97-AF65-F5344CB8AC3E}">
        <p14:creationId xmlns:p14="http://schemas.microsoft.com/office/powerpoint/2010/main" val="375966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3FC7BC3-2AB0-40BA-A07E-EEA68BE28FA9}" type="datetimeFigureOut">
              <a:rPr lang="zh-CN" altLang="en-US"/>
              <a:pPr>
                <a:defRPr/>
              </a:pPr>
              <a:t>2021/2/26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C5965E3-47D2-4281-8DB1-5D4226DFCE95}" type="slidenum">
              <a:rPr lang="zh-CN" altLang="en-US"/>
              <a:pPr>
                <a:defRPr/>
              </a:pPr>
              <a:t>‹#›</a:t>
            </a:fld>
            <a:endParaRPr lang="zh-CN" altLang="en-US"/>
          </a:p>
        </p:txBody>
      </p:sp>
    </p:spTree>
    <p:extLst>
      <p:ext uri="{BB962C8B-B14F-4D97-AF65-F5344CB8AC3E}">
        <p14:creationId xmlns:p14="http://schemas.microsoft.com/office/powerpoint/2010/main" val="349417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39474C2-5F9F-42A5-B6A7-A92BD62B3CC4}" type="datetimeFigureOut">
              <a:rPr lang="zh-CN" altLang="en-US"/>
              <a:pPr>
                <a:defRPr/>
              </a:pPr>
              <a:t>2021/2/26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D8EDC8B-31A7-47C3-A3DA-DD58EAAFC75A}" type="slidenum">
              <a:rPr lang="zh-CN" altLang="en-US"/>
              <a:pPr>
                <a:defRPr/>
              </a:pPr>
              <a:t>‹#›</a:t>
            </a:fld>
            <a:endParaRPr lang="zh-CN" altLang="en-US"/>
          </a:p>
        </p:txBody>
      </p:sp>
    </p:spTree>
    <p:extLst>
      <p:ext uri="{BB962C8B-B14F-4D97-AF65-F5344CB8AC3E}">
        <p14:creationId xmlns:p14="http://schemas.microsoft.com/office/powerpoint/2010/main" val="220647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CD0BAA58-AA34-4A6F-ADE0-056A65F5588B}" type="datetimeFigureOut">
              <a:rPr lang="zh-CN" altLang="en-US"/>
              <a:pPr>
                <a:defRPr/>
              </a:pPr>
              <a:t>2021/2/26</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defRPr>
            </a:lvl1pPr>
          </a:lstStyle>
          <a:p>
            <a:pPr>
              <a:defRPr/>
            </a:pPr>
            <a:fld id="{B6FCC595-DD31-4FCD-8651-21E9BBCFA4E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9" name="Group 3"/>
          <p:cNvGrpSpPr>
            <a:grpSpLocks/>
          </p:cNvGrpSpPr>
          <p:nvPr userDrawn="1"/>
        </p:nvGrpSpPr>
        <p:grpSpPr bwMode="auto">
          <a:xfrm flipH="1">
            <a:off x="8966200" y="4845050"/>
            <a:ext cx="3225800" cy="2012950"/>
            <a:chOff x="0" y="0"/>
            <a:chExt cx="8024885" cy="4952613"/>
          </a:xfrm>
        </p:grpSpPr>
        <p:pic>
          <p:nvPicPr>
            <p:cNvPr id="4108" name="图片 8"/>
            <p:cNvPicPr>
              <a:picLocks noChangeAspect="1" noChangeArrowheads="1"/>
            </p:cNvPicPr>
            <p:nvPr/>
          </p:nvPicPr>
          <p:blipFill>
            <a:blip r:embed="rId14">
              <a:extLst>
                <a:ext uri="{28A0092B-C50C-407E-A947-70E740481C1C}">
                  <a14:useLocalDpi xmlns:a14="http://schemas.microsoft.com/office/drawing/2010/main" val="0"/>
                </a:ext>
              </a:extLst>
            </a:blip>
            <a:srcRect l="39597" t="35245" r="1382"/>
            <a:stretch>
              <a:fillRect/>
            </a:stretch>
          </p:blipFill>
          <p:spPr bwMode="auto">
            <a:xfrm>
              <a:off x="0" y="0"/>
              <a:ext cx="8024885" cy="49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9" name="Group 5"/>
            <p:cNvGrpSpPr>
              <a:grpSpLocks/>
            </p:cNvGrpSpPr>
            <p:nvPr/>
          </p:nvGrpSpPr>
          <p:grpSpPr bwMode="auto">
            <a:xfrm>
              <a:off x="573505" y="158695"/>
              <a:ext cx="2816026" cy="2261578"/>
              <a:chOff x="0" y="0"/>
              <a:chExt cx="2816026" cy="2261578"/>
            </a:xfrm>
          </p:grpSpPr>
          <p:sp>
            <p:nvSpPr>
              <p:cNvPr id="2" name="等腰三角形 7"/>
              <p:cNvSpPr>
                <a:spLocks/>
              </p:cNvSpPr>
              <p:nvPr/>
            </p:nvSpPr>
            <p:spPr bwMode="auto">
              <a:xfrm rot="564514">
                <a:off x="-863" y="1447"/>
                <a:ext cx="1915390" cy="2261485"/>
              </a:xfrm>
              <a:custGeom>
                <a:avLst/>
                <a:gdLst>
                  <a:gd name="T0" fmla="*/ 0 w 1917445"/>
                  <a:gd name="T1" fmla="*/ 2261578 h 2261578"/>
                  <a:gd name="T2" fmla="*/ 1111164 w 1917445"/>
                  <a:gd name="T3" fmla="*/ 0 h 2261578"/>
                  <a:gd name="T4" fmla="*/ 1917445 w 1917445"/>
                  <a:gd name="T5" fmla="*/ 2111215 h 2261578"/>
                  <a:gd name="T6" fmla="*/ 0 w 1917445"/>
                  <a:gd name="T7" fmla="*/ 2261578 h 22615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7445" h="2261578">
                    <a:moveTo>
                      <a:pt x="0" y="2261578"/>
                    </a:moveTo>
                    <a:lnTo>
                      <a:pt x="1111164" y="0"/>
                    </a:lnTo>
                    <a:lnTo>
                      <a:pt x="1917445" y="2111215"/>
                    </a:lnTo>
                    <a:lnTo>
                      <a:pt x="0" y="2261578"/>
                    </a:lnTo>
                    <a:close/>
                  </a:path>
                </a:pathLst>
              </a:custGeom>
              <a:solidFill>
                <a:schemeClr val="bg1">
                  <a:alpha val="3803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 name="等腰三角形 11"/>
              <p:cNvSpPr>
                <a:spLocks noChangeArrowheads="1"/>
              </p:cNvSpPr>
              <p:nvPr/>
            </p:nvSpPr>
            <p:spPr bwMode="auto">
              <a:xfrm rot="2564685" flipV="1">
                <a:off x="603374" y="501395"/>
                <a:ext cx="1808758" cy="1296741"/>
              </a:xfrm>
              <a:prstGeom prst="triangle">
                <a:avLst>
                  <a:gd name="adj" fmla="val 99361"/>
                </a:avLst>
              </a:prstGeom>
              <a:solidFill>
                <a:schemeClr val="bg1">
                  <a:alpha val="3686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等腰三角形 9"/>
              <p:cNvSpPr>
                <a:spLocks/>
              </p:cNvSpPr>
              <p:nvPr/>
            </p:nvSpPr>
            <p:spPr bwMode="auto">
              <a:xfrm rot="4804596" flipV="1">
                <a:off x="1779147" y="1145100"/>
                <a:ext cx="867098" cy="1204524"/>
              </a:xfrm>
              <a:custGeom>
                <a:avLst/>
                <a:gdLst>
                  <a:gd name="T0" fmla="*/ 0 w 864980"/>
                  <a:gd name="T1" fmla="*/ 1068232 h 1174242"/>
                  <a:gd name="T2" fmla="*/ 846930 w 864980"/>
                  <a:gd name="T3" fmla="*/ 0 h 1174242"/>
                  <a:gd name="T4" fmla="*/ 864980 w 864980"/>
                  <a:gd name="T5" fmla="*/ 1174242 h 1174242"/>
                  <a:gd name="T6" fmla="*/ 0 w 864980"/>
                  <a:gd name="T7" fmla="*/ 1068232 h 11742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980" h="1174242">
                    <a:moveTo>
                      <a:pt x="0" y="1068232"/>
                    </a:moveTo>
                    <a:lnTo>
                      <a:pt x="846930" y="0"/>
                    </a:lnTo>
                    <a:cubicBezTo>
                      <a:pt x="848678" y="339796"/>
                      <a:pt x="863232" y="834446"/>
                      <a:pt x="864980" y="1174242"/>
                    </a:cubicBezTo>
                    <a:lnTo>
                      <a:pt x="0" y="1068232"/>
                    </a:lnTo>
                    <a:close/>
                  </a:path>
                </a:pathLst>
              </a:custGeom>
              <a:solidFill>
                <a:schemeClr val="bg1">
                  <a:alpha val="25882"/>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grpSp>
        <p:nvGrpSpPr>
          <p:cNvPr id="4100" name="Group 9"/>
          <p:cNvGrpSpPr>
            <a:grpSpLocks/>
          </p:cNvGrpSpPr>
          <p:nvPr userDrawn="1"/>
        </p:nvGrpSpPr>
        <p:grpSpPr bwMode="auto">
          <a:xfrm rot="-9094131">
            <a:off x="357188" y="22225"/>
            <a:ext cx="1050925" cy="982663"/>
            <a:chOff x="0" y="0"/>
            <a:chExt cx="1806380" cy="1690177"/>
          </a:xfrm>
        </p:grpSpPr>
        <p:pic>
          <p:nvPicPr>
            <p:cNvPr id="4106" name="图片 14"/>
            <p:cNvPicPr>
              <a:picLocks noChangeAspect="1" noChangeArrowheads="1"/>
            </p:cNvPicPr>
            <p:nvPr/>
          </p:nvPicPr>
          <p:blipFill>
            <a:blip r:embed="rId15">
              <a:extLst>
                <a:ext uri="{28A0092B-C50C-407E-A947-70E740481C1C}">
                  <a14:useLocalDpi xmlns:a14="http://schemas.microsoft.com/office/drawing/2010/main" val="0"/>
                </a:ext>
              </a:extLst>
            </a:blip>
            <a:srcRect l="64195" r="9509" b="56264"/>
            <a:stretch>
              <a:fillRect/>
            </a:stretch>
          </p:blipFill>
          <p:spPr bwMode="auto">
            <a:xfrm rot="1193423">
              <a:off x="0" y="0"/>
              <a:ext cx="1806380" cy="169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等腰三角形 14"/>
            <p:cNvSpPr>
              <a:spLocks/>
            </p:cNvSpPr>
            <p:nvPr/>
          </p:nvSpPr>
          <p:spPr bwMode="auto">
            <a:xfrm rot="16200000" flipH="1">
              <a:off x="864245" y="-47534"/>
              <a:ext cx="658050" cy="1154229"/>
            </a:xfrm>
            <a:custGeom>
              <a:avLst/>
              <a:gdLst>
                <a:gd name="T0" fmla="*/ 0 w 658366"/>
                <a:gd name="T1" fmla="*/ 1069139 h 1153545"/>
                <a:gd name="T2" fmla="*/ 80269 w 658366"/>
                <a:gd name="T3" fmla="*/ 0 h 1153545"/>
                <a:gd name="T4" fmla="*/ 658366 w 658366"/>
                <a:gd name="T5" fmla="*/ 1153545 h 1153545"/>
                <a:gd name="T6" fmla="*/ 0 w 658366"/>
                <a:gd name="T7" fmla="*/ 1069139 h 11535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8366" h="1153545">
                  <a:moveTo>
                    <a:pt x="0" y="1069139"/>
                  </a:moveTo>
                  <a:lnTo>
                    <a:pt x="80269" y="0"/>
                  </a:lnTo>
                  <a:lnTo>
                    <a:pt x="658366" y="1153545"/>
                  </a:lnTo>
                  <a:lnTo>
                    <a:pt x="0" y="1069139"/>
                  </a:lnTo>
                  <a:close/>
                </a:path>
              </a:pathLst>
            </a:custGeom>
            <a:solidFill>
              <a:schemeClr val="bg1">
                <a:alpha val="3215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4101"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4102"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4110"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5118D70E-BCDA-4213-B8D8-E4FB0B0FD5C8}" type="datetimeFigureOut">
              <a:rPr lang="zh-CN" altLang="en-US"/>
              <a:pPr>
                <a:defRPr/>
              </a:pPr>
              <a:t>2021/2/26</a:t>
            </a:fld>
            <a:endParaRPr lang="zh-CN" altLang="en-US"/>
          </a:p>
        </p:txBody>
      </p:sp>
      <p:sp>
        <p:nvSpPr>
          <p:cNvPr id="4111"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4112"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defRPr>
            </a:lvl1pPr>
          </a:lstStyle>
          <a:p>
            <a:pPr>
              <a:defRPr/>
            </a:pPr>
            <a:fld id="{9DF8EF53-6BE2-4C3F-81A7-DF0C5FFCDF5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18.xml"/><Relationship Id="rId5" Type="http://schemas.microsoft.com/office/2007/relationships/hdphoto" Target="../media/hdphoto3.wdp"/><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18.xml"/><Relationship Id="rId5" Type="http://schemas.microsoft.com/office/2007/relationships/hdphoto" Target="../media/hdphoto6.wdp"/><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2579" name="Group 3"/>
          <p:cNvGrpSpPr>
            <a:grpSpLocks/>
          </p:cNvGrpSpPr>
          <p:nvPr/>
        </p:nvGrpSpPr>
        <p:grpSpPr bwMode="auto">
          <a:xfrm rot="-9094131">
            <a:off x="9718675" y="1588"/>
            <a:ext cx="1806575" cy="1690687"/>
            <a:chOff x="0" y="0"/>
            <a:chExt cx="1806380" cy="1690177"/>
          </a:xfrm>
        </p:grpSpPr>
        <p:pic>
          <p:nvPicPr>
            <p:cNvPr id="152595" name="图片 13"/>
            <p:cNvPicPr>
              <a:picLocks noChangeAspect="1" noChangeArrowheads="1"/>
            </p:cNvPicPr>
            <p:nvPr/>
          </p:nvPicPr>
          <p:blipFill>
            <a:blip r:embed="rId3">
              <a:extLst>
                <a:ext uri="{28A0092B-C50C-407E-A947-70E740481C1C}">
                  <a14:useLocalDpi xmlns:a14="http://schemas.microsoft.com/office/drawing/2010/main" val="0"/>
                </a:ext>
              </a:extLst>
            </a:blip>
            <a:srcRect l="64195" r="9509" b="56264"/>
            <a:stretch>
              <a:fillRect/>
            </a:stretch>
          </p:blipFill>
          <p:spPr bwMode="auto">
            <a:xfrm rot="1193423">
              <a:off x="0" y="0"/>
              <a:ext cx="1806380" cy="169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96" name="等腰三角形 14"/>
            <p:cNvSpPr>
              <a:spLocks/>
            </p:cNvSpPr>
            <p:nvPr/>
          </p:nvSpPr>
          <p:spPr bwMode="auto">
            <a:xfrm rot="16200000" flipH="1">
              <a:off x="858202" y="-46800"/>
              <a:ext cx="658366" cy="1153545"/>
            </a:xfrm>
            <a:custGeom>
              <a:avLst/>
              <a:gdLst>
                <a:gd name="T0" fmla="*/ 0 w 658366"/>
                <a:gd name="T1" fmla="*/ 1069139 h 1153545"/>
                <a:gd name="T2" fmla="*/ 80269 w 658366"/>
                <a:gd name="T3" fmla="*/ 0 h 1153545"/>
                <a:gd name="T4" fmla="*/ 658366 w 658366"/>
                <a:gd name="T5" fmla="*/ 1153545 h 1153545"/>
                <a:gd name="T6" fmla="*/ 0 w 658366"/>
                <a:gd name="T7" fmla="*/ 1069139 h 1153545"/>
                <a:gd name="T8" fmla="*/ 0 60000 65536"/>
                <a:gd name="T9" fmla="*/ 0 60000 65536"/>
                <a:gd name="T10" fmla="*/ 0 60000 65536"/>
                <a:gd name="T11" fmla="*/ 0 60000 65536"/>
                <a:gd name="T12" fmla="*/ 0 w 658366"/>
                <a:gd name="T13" fmla="*/ 0 h 1153545"/>
                <a:gd name="T14" fmla="*/ 658366 w 658366"/>
                <a:gd name="T15" fmla="*/ 1153545 h 1153545"/>
              </a:gdLst>
              <a:ahLst/>
              <a:cxnLst>
                <a:cxn ang="T8">
                  <a:pos x="T0" y="T1"/>
                </a:cxn>
                <a:cxn ang="T9">
                  <a:pos x="T2" y="T3"/>
                </a:cxn>
                <a:cxn ang="T10">
                  <a:pos x="T4" y="T5"/>
                </a:cxn>
                <a:cxn ang="T11">
                  <a:pos x="T6" y="T7"/>
                </a:cxn>
              </a:cxnLst>
              <a:rect l="T12" t="T13" r="T14" b="T15"/>
              <a:pathLst>
                <a:path w="658366" h="1153545">
                  <a:moveTo>
                    <a:pt x="0" y="1069139"/>
                  </a:moveTo>
                  <a:lnTo>
                    <a:pt x="80269" y="0"/>
                  </a:lnTo>
                  <a:lnTo>
                    <a:pt x="658366" y="1153545"/>
                  </a:lnTo>
                  <a:lnTo>
                    <a:pt x="0" y="1069139"/>
                  </a:lnTo>
                  <a:close/>
                </a:path>
              </a:pathLst>
            </a:custGeom>
            <a:solidFill>
              <a:schemeClr val="bg1">
                <a:alpha val="3215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pic>
        <p:nvPicPr>
          <p:cNvPr id="152580"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l="50882" t="59340" r="35143" b="22087"/>
          <a:stretch>
            <a:fillRect/>
          </a:stretch>
        </p:blipFill>
        <p:spPr bwMode="auto">
          <a:xfrm rot="-9770144">
            <a:off x="8439150" y="149225"/>
            <a:ext cx="140493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1" name="文本框 17"/>
          <p:cNvSpPr txBox="1">
            <a:spLocks noChangeArrowheads="1"/>
          </p:cNvSpPr>
          <p:nvPr/>
        </p:nvSpPr>
        <p:spPr bwMode="auto">
          <a:xfrm>
            <a:off x="5751164" y="2461777"/>
            <a:ext cx="62801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3600" b="1" dirty="0" smtClean="0">
                <a:solidFill>
                  <a:srgbClr val="2B8C74"/>
                </a:solidFill>
                <a:latin typeface="微软雅黑" panose="020B0503020204020204" pitchFamily="34" charset="-122"/>
                <a:ea typeface="微软雅黑" panose="020B0503020204020204" pitchFamily="34" charset="-122"/>
              </a:rPr>
              <a:t>MY BANK </a:t>
            </a:r>
            <a:r>
              <a:rPr lang="tr-TR" altLang="zh-CN" sz="3600" b="1" dirty="0" smtClean="0">
                <a:solidFill>
                  <a:srgbClr val="359675"/>
                </a:solidFill>
                <a:latin typeface="微软雅黑" panose="020B0503020204020204" pitchFamily="34" charset="-122"/>
                <a:ea typeface="微软雅黑" panose="020B0503020204020204" pitchFamily="34" charset="-122"/>
              </a:rPr>
              <a:t>PROJECT</a:t>
            </a:r>
            <a:endParaRPr lang="zh-CN" altLang="en-US" sz="3600" b="1" dirty="0">
              <a:solidFill>
                <a:srgbClr val="359675"/>
              </a:solidFill>
              <a:latin typeface="微软雅黑" panose="020B0503020204020204" pitchFamily="34" charset="-122"/>
              <a:ea typeface="微软雅黑" panose="020B0503020204020204" pitchFamily="34" charset="-122"/>
            </a:endParaRPr>
          </a:p>
        </p:txBody>
      </p:sp>
      <p:sp>
        <p:nvSpPr>
          <p:cNvPr id="152582" name="文本框 18"/>
          <p:cNvSpPr txBox="1">
            <a:spLocks noChangeArrowheads="1"/>
          </p:cNvSpPr>
          <p:nvPr/>
        </p:nvSpPr>
        <p:spPr bwMode="auto">
          <a:xfrm>
            <a:off x="5848002" y="3241675"/>
            <a:ext cx="60864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b="1" dirty="0" smtClean="0">
                <a:solidFill>
                  <a:schemeClr val="bg1"/>
                </a:solidFill>
                <a:latin typeface="微软雅黑" panose="020B0503020204020204" pitchFamily="34" charset="-122"/>
                <a:ea typeface="微软雅黑" panose="020B0503020204020204" pitchFamily="34" charset="-122"/>
              </a:rPr>
              <a:t>Duygu Gök </a:t>
            </a:r>
          </a:p>
          <a:p>
            <a:pPr eaLnBrk="1" hangingPunct="1">
              <a:lnSpc>
                <a:spcPct val="100000"/>
              </a:lnSpc>
              <a:spcBef>
                <a:spcPct val="0"/>
              </a:spcBef>
              <a:buFont typeface="Arial" panose="020B0604020202020204" pitchFamily="34" charset="0"/>
              <a:buNone/>
            </a:pPr>
            <a:r>
              <a:rPr lang="tr-TR" altLang="zh-CN" sz="1400" i="1" dirty="0" smtClean="0">
                <a:solidFill>
                  <a:schemeClr val="bg1"/>
                </a:solidFill>
                <a:latin typeface="微软雅黑" panose="020B0503020204020204" pitchFamily="34" charset="-122"/>
                <a:ea typeface="微软雅黑" panose="020B0503020204020204" pitchFamily="34" charset="-122"/>
              </a:rPr>
              <a:t> </a:t>
            </a:r>
            <a:endParaRPr lang="zh-CN" altLang="en-US" sz="1400" i="1" dirty="0">
              <a:solidFill>
                <a:schemeClr val="bg1"/>
              </a:solidFill>
              <a:latin typeface="微软雅黑" panose="020B0503020204020204" pitchFamily="34" charset="-122"/>
              <a:ea typeface="微软雅黑" panose="020B0503020204020204" pitchFamily="34" charset="-122"/>
            </a:endParaRPr>
          </a:p>
        </p:txBody>
      </p:sp>
      <p:cxnSp>
        <p:nvCxnSpPr>
          <p:cNvPr id="152583" name="直接连接符 20"/>
          <p:cNvCxnSpPr>
            <a:cxnSpLocks noChangeShapeType="1"/>
          </p:cNvCxnSpPr>
          <p:nvPr/>
        </p:nvCxnSpPr>
        <p:spPr bwMode="auto">
          <a:xfrm>
            <a:off x="5994400" y="3128963"/>
            <a:ext cx="5759450" cy="0"/>
          </a:xfrm>
          <a:prstGeom prst="line">
            <a:avLst/>
          </a:prstGeom>
          <a:noFill/>
          <a:ln w="28575">
            <a:solidFill>
              <a:schemeClr val="bg1"/>
            </a:solidFill>
            <a:prstDash val="dash"/>
            <a:round/>
            <a:headEnd/>
            <a:tailEnd/>
          </a:ln>
          <a:extLst>
            <a:ext uri="{909E8E84-426E-40DD-AFC4-6F175D3DCCD1}">
              <a14:hiddenFill xmlns:a14="http://schemas.microsoft.com/office/drawing/2010/main">
                <a:noFill/>
              </a14:hiddenFill>
            </a:ext>
          </a:extLst>
        </p:spPr>
      </p:cxnSp>
      <p:pic>
        <p:nvPicPr>
          <p:cNvPr id="152584" name="文本框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5907088"/>
            <a:ext cx="1889126"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2585" name="Group 11"/>
          <p:cNvGrpSpPr>
            <a:grpSpLocks/>
          </p:cNvGrpSpPr>
          <p:nvPr/>
        </p:nvGrpSpPr>
        <p:grpSpPr bwMode="auto">
          <a:xfrm>
            <a:off x="0" y="1931988"/>
            <a:ext cx="10829925" cy="4953000"/>
            <a:chOff x="0" y="0"/>
            <a:chExt cx="10830269" cy="4952613"/>
          </a:xfrm>
        </p:grpSpPr>
        <p:pic>
          <p:nvPicPr>
            <p:cNvPr id="152587" name="图片 6"/>
            <p:cNvPicPr>
              <a:picLocks noChangeAspect="1" noChangeArrowheads="1"/>
            </p:cNvPicPr>
            <p:nvPr/>
          </p:nvPicPr>
          <p:blipFill>
            <a:blip r:embed="rId6">
              <a:extLst>
                <a:ext uri="{28A0092B-C50C-407E-A947-70E740481C1C}">
                  <a14:useLocalDpi xmlns:a14="http://schemas.microsoft.com/office/drawing/2010/main" val="0"/>
                </a:ext>
              </a:extLst>
            </a:blip>
            <a:srcRect l="64044" b="13348"/>
            <a:stretch>
              <a:fillRect/>
            </a:stretch>
          </p:blipFill>
          <p:spPr bwMode="auto">
            <a:xfrm rot="16200000" flipH="1">
              <a:off x="6642669" y="737720"/>
              <a:ext cx="2764431" cy="561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2588" name="Group 13"/>
            <p:cNvGrpSpPr>
              <a:grpSpLocks/>
            </p:cNvGrpSpPr>
            <p:nvPr/>
          </p:nvGrpSpPr>
          <p:grpSpPr bwMode="auto">
            <a:xfrm>
              <a:off x="0" y="0"/>
              <a:ext cx="8024885" cy="4952613"/>
              <a:chOff x="0" y="0"/>
              <a:chExt cx="8024885" cy="4952613"/>
            </a:xfrm>
          </p:grpSpPr>
          <p:pic>
            <p:nvPicPr>
              <p:cNvPr id="152590" name="图片 5"/>
              <p:cNvPicPr>
                <a:picLocks noChangeAspect="1" noChangeArrowheads="1"/>
              </p:cNvPicPr>
              <p:nvPr/>
            </p:nvPicPr>
            <p:blipFill>
              <a:blip r:embed="rId7">
                <a:extLst>
                  <a:ext uri="{28A0092B-C50C-407E-A947-70E740481C1C}">
                    <a14:useLocalDpi xmlns:a14="http://schemas.microsoft.com/office/drawing/2010/main" val="0"/>
                  </a:ext>
                </a:extLst>
              </a:blip>
              <a:srcRect l="39597" t="35245" r="1382"/>
              <a:stretch>
                <a:fillRect/>
              </a:stretch>
            </p:blipFill>
            <p:spPr bwMode="auto">
              <a:xfrm>
                <a:off x="0" y="0"/>
                <a:ext cx="8024885" cy="49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2591" name="Group 15"/>
              <p:cNvGrpSpPr>
                <a:grpSpLocks/>
              </p:cNvGrpSpPr>
              <p:nvPr/>
            </p:nvGrpSpPr>
            <p:grpSpPr bwMode="auto">
              <a:xfrm>
                <a:off x="573505" y="158695"/>
                <a:ext cx="2791287" cy="2261578"/>
                <a:chOff x="0" y="0"/>
                <a:chExt cx="2791287" cy="2261578"/>
              </a:xfrm>
            </p:grpSpPr>
            <p:sp>
              <p:nvSpPr>
                <p:cNvPr id="152592" name="等腰三角形 7"/>
                <p:cNvSpPr>
                  <a:spLocks/>
                </p:cNvSpPr>
                <p:nvPr/>
              </p:nvSpPr>
              <p:spPr bwMode="auto">
                <a:xfrm rot="564514">
                  <a:off x="0" y="0"/>
                  <a:ext cx="1917445" cy="2261578"/>
                </a:xfrm>
                <a:custGeom>
                  <a:avLst/>
                  <a:gdLst>
                    <a:gd name="T0" fmla="*/ 0 w 1917445"/>
                    <a:gd name="T1" fmla="*/ 2261578 h 2261578"/>
                    <a:gd name="T2" fmla="*/ 1111164 w 1917445"/>
                    <a:gd name="T3" fmla="*/ 0 h 2261578"/>
                    <a:gd name="T4" fmla="*/ 1917445 w 1917445"/>
                    <a:gd name="T5" fmla="*/ 2111215 h 2261578"/>
                    <a:gd name="T6" fmla="*/ 0 w 1917445"/>
                    <a:gd name="T7" fmla="*/ 2261578 h 2261578"/>
                    <a:gd name="T8" fmla="*/ 0 60000 65536"/>
                    <a:gd name="T9" fmla="*/ 0 60000 65536"/>
                    <a:gd name="T10" fmla="*/ 0 60000 65536"/>
                    <a:gd name="T11" fmla="*/ 0 60000 65536"/>
                    <a:gd name="T12" fmla="*/ 0 w 1917445"/>
                    <a:gd name="T13" fmla="*/ 0 h 2261578"/>
                    <a:gd name="T14" fmla="*/ 1917445 w 1917445"/>
                    <a:gd name="T15" fmla="*/ 2261578 h 2261578"/>
                  </a:gdLst>
                  <a:ahLst/>
                  <a:cxnLst>
                    <a:cxn ang="T8">
                      <a:pos x="T0" y="T1"/>
                    </a:cxn>
                    <a:cxn ang="T9">
                      <a:pos x="T2" y="T3"/>
                    </a:cxn>
                    <a:cxn ang="T10">
                      <a:pos x="T4" y="T5"/>
                    </a:cxn>
                    <a:cxn ang="T11">
                      <a:pos x="T6" y="T7"/>
                    </a:cxn>
                  </a:cxnLst>
                  <a:rect l="T12" t="T13" r="T14" b="T15"/>
                  <a:pathLst>
                    <a:path w="1917445" h="2261578">
                      <a:moveTo>
                        <a:pt x="0" y="2261578"/>
                      </a:moveTo>
                      <a:lnTo>
                        <a:pt x="1111164" y="0"/>
                      </a:lnTo>
                      <a:lnTo>
                        <a:pt x="1917445" y="2111215"/>
                      </a:lnTo>
                      <a:lnTo>
                        <a:pt x="0" y="2261578"/>
                      </a:lnTo>
                      <a:close/>
                    </a:path>
                  </a:pathLst>
                </a:custGeom>
                <a:solidFill>
                  <a:schemeClr val="bg1">
                    <a:alpha val="3803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2593" name="等腰三角形 8"/>
                <p:cNvSpPr>
                  <a:spLocks/>
                </p:cNvSpPr>
                <p:nvPr/>
              </p:nvSpPr>
              <p:spPr bwMode="auto">
                <a:xfrm rot="2564685" flipV="1">
                  <a:off x="619565" y="494524"/>
                  <a:ext cx="1799049" cy="1296852"/>
                </a:xfrm>
                <a:custGeom>
                  <a:avLst/>
                  <a:gdLst>
                    <a:gd name="T0" fmla="*/ 0 w 1799049"/>
                    <a:gd name="T1" fmla="*/ 1296852 h 1296852"/>
                    <a:gd name="T2" fmla="*/ 1799049 w 1799049"/>
                    <a:gd name="T3" fmla="*/ 0 h 1296852"/>
                    <a:gd name="T4" fmla="*/ 1627060 w 1799049"/>
                    <a:gd name="T5" fmla="*/ 1294425 h 1296852"/>
                    <a:gd name="T6" fmla="*/ 0 w 1799049"/>
                    <a:gd name="T7" fmla="*/ 1296852 h 1296852"/>
                    <a:gd name="T8" fmla="*/ 0 60000 65536"/>
                    <a:gd name="T9" fmla="*/ 0 60000 65536"/>
                    <a:gd name="T10" fmla="*/ 0 60000 65536"/>
                    <a:gd name="T11" fmla="*/ 0 60000 65536"/>
                    <a:gd name="T12" fmla="*/ 0 w 1799049"/>
                    <a:gd name="T13" fmla="*/ 0 h 1296852"/>
                    <a:gd name="T14" fmla="*/ 1799049 w 1799049"/>
                    <a:gd name="T15" fmla="*/ 1296852 h 1296852"/>
                  </a:gdLst>
                  <a:ahLst/>
                  <a:cxnLst>
                    <a:cxn ang="T8">
                      <a:pos x="T0" y="T1"/>
                    </a:cxn>
                    <a:cxn ang="T9">
                      <a:pos x="T2" y="T3"/>
                    </a:cxn>
                    <a:cxn ang="T10">
                      <a:pos x="T4" y="T5"/>
                    </a:cxn>
                    <a:cxn ang="T11">
                      <a:pos x="T6" y="T7"/>
                    </a:cxn>
                  </a:cxnLst>
                  <a:rect l="T12" t="T13" r="T14" b="T15"/>
                  <a:pathLst>
                    <a:path w="1799049" h="1296852">
                      <a:moveTo>
                        <a:pt x="0" y="1296852"/>
                      </a:moveTo>
                      <a:lnTo>
                        <a:pt x="1799049" y="0"/>
                      </a:lnTo>
                      <a:lnTo>
                        <a:pt x="1627060" y="1294425"/>
                      </a:lnTo>
                      <a:lnTo>
                        <a:pt x="0" y="1296852"/>
                      </a:lnTo>
                      <a:close/>
                    </a:path>
                  </a:pathLst>
                </a:custGeom>
                <a:solidFill>
                  <a:schemeClr val="bg1">
                    <a:alpha val="36862"/>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2594" name="等腰三角形 9"/>
                <p:cNvSpPr>
                  <a:spLocks/>
                </p:cNvSpPr>
                <p:nvPr/>
              </p:nvSpPr>
              <p:spPr bwMode="auto">
                <a:xfrm rot="4804596" flipV="1">
                  <a:off x="1690911" y="1091982"/>
                  <a:ext cx="994467" cy="1206282"/>
                </a:xfrm>
                <a:custGeom>
                  <a:avLst/>
                  <a:gdLst>
                    <a:gd name="T0" fmla="*/ 0 w 993581"/>
                    <a:gd name="T1" fmla="*/ 995204 h 1174242"/>
                    <a:gd name="T2" fmla="*/ 976401 w 993581"/>
                    <a:gd name="T3" fmla="*/ 0 h 1174242"/>
                    <a:gd name="T4" fmla="*/ 994467 w 993581"/>
                    <a:gd name="T5" fmla="*/ 1206282 h 1174242"/>
                    <a:gd name="T6" fmla="*/ 0 w 993581"/>
                    <a:gd name="T7" fmla="*/ 995204 h 1174242"/>
                    <a:gd name="T8" fmla="*/ 0 60000 65536"/>
                    <a:gd name="T9" fmla="*/ 0 60000 65536"/>
                    <a:gd name="T10" fmla="*/ 0 60000 65536"/>
                    <a:gd name="T11" fmla="*/ 0 60000 65536"/>
                    <a:gd name="T12" fmla="*/ 0 w 993581"/>
                    <a:gd name="T13" fmla="*/ 0 h 1174242"/>
                    <a:gd name="T14" fmla="*/ 993581 w 993581"/>
                    <a:gd name="T15" fmla="*/ 1174242 h 1174242"/>
                  </a:gdLst>
                  <a:ahLst/>
                  <a:cxnLst>
                    <a:cxn ang="T8">
                      <a:pos x="T0" y="T1"/>
                    </a:cxn>
                    <a:cxn ang="T9">
                      <a:pos x="T2" y="T3"/>
                    </a:cxn>
                    <a:cxn ang="T10">
                      <a:pos x="T4" y="T5"/>
                    </a:cxn>
                    <a:cxn ang="T11">
                      <a:pos x="T6" y="T7"/>
                    </a:cxn>
                  </a:cxnLst>
                  <a:rect l="T12" t="T13" r="T14" b="T15"/>
                  <a:pathLst>
                    <a:path w="993581" h="1174242">
                      <a:moveTo>
                        <a:pt x="0" y="968770"/>
                      </a:moveTo>
                      <a:lnTo>
                        <a:pt x="975531" y="0"/>
                      </a:lnTo>
                      <a:cubicBezTo>
                        <a:pt x="977279" y="339796"/>
                        <a:pt x="991833" y="834446"/>
                        <a:pt x="993581" y="1174242"/>
                      </a:cubicBezTo>
                      <a:lnTo>
                        <a:pt x="0" y="968770"/>
                      </a:lnTo>
                      <a:close/>
                    </a:path>
                  </a:pathLst>
                </a:custGeom>
                <a:solidFill>
                  <a:schemeClr val="bg1">
                    <a:alpha val="25882"/>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sp>
          <p:nvSpPr>
            <p:cNvPr id="152589" name="等腰三角形 22"/>
            <p:cNvSpPr>
              <a:spLocks/>
            </p:cNvSpPr>
            <p:nvPr/>
          </p:nvSpPr>
          <p:spPr bwMode="auto">
            <a:xfrm rot="2255848">
              <a:off x="6716386" y="2964725"/>
              <a:ext cx="2388970" cy="197980"/>
            </a:xfrm>
            <a:custGeom>
              <a:avLst/>
              <a:gdLst>
                <a:gd name="T0" fmla="*/ 289686 w 2388970"/>
                <a:gd name="T1" fmla="*/ 158079 h 197980"/>
                <a:gd name="T2" fmla="*/ 0 w 2388970"/>
                <a:gd name="T3" fmla="*/ 0 h 197980"/>
                <a:gd name="T4" fmla="*/ 2388970 w 2388970"/>
                <a:gd name="T5" fmla="*/ 197980 h 197980"/>
                <a:gd name="T6" fmla="*/ 289686 w 2388970"/>
                <a:gd name="T7" fmla="*/ 158079 h 197980"/>
                <a:gd name="T8" fmla="*/ 0 60000 65536"/>
                <a:gd name="T9" fmla="*/ 0 60000 65536"/>
                <a:gd name="T10" fmla="*/ 0 60000 65536"/>
                <a:gd name="T11" fmla="*/ 0 60000 65536"/>
                <a:gd name="T12" fmla="*/ 0 w 2388970"/>
                <a:gd name="T13" fmla="*/ 0 h 197980"/>
                <a:gd name="T14" fmla="*/ 2388970 w 2388970"/>
                <a:gd name="T15" fmla="*/ 197980 h 197980"/>
              </a:gdLst>
              <a:ahLst/>
              <a:cxnLst>
                <a:cxn ang="T8">
                  <a:pos x="T0" y="T1"/>
                </a:cxn>
                <a:cxn ang="T9">
                  <a:pos x="T2" y="T3"/>
                </a:cxn>
                <a:cxn ang="T10">
                  <a:pos x="T4" y="T5"/>
                </a:cxn>
                <a:cxn ang="T11">
                  <a:pos x="T6" y="T7"/>
                </a:cxn>
              </a:cxnLst>
              <a:rect l="T12" t="T13" r="T14" b="T15"/>
              <a:pathLst>
                <a:path w="2388970" h="197980">
                  <a:moveTo>
                    <a:pt x="289686" y="158079"/>
                  </a:moveTo>
                  <a:lnTo>
                    <a:pt x="0" y="0"/>
                  </a:lnTo>
                  <a:lnTo>
                    <a:pt x="2388970" y="197980"/>
                  </a:lnTo>
                  <a:lnTo>
                    <a:pt x="289686" y="158079"/>
                  </a:lnTo>
                  <a:close/>
                </a:path>
              </a:pathLst>
            </a:custGeom>
            <a:solidFill>
              <a:schemeClr val="bg1">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pic>
        <p:nvPicPr>
          <p:cNvPr id="1028" name="Picture 4" descr="Transfer money - Free business and finance ico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6150" y="846931"/>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17"/>
          <p:cNvSpPr txBox="1">
            <a:spLocks noChangeArrowheads="1"/>
          </p:cNvSpPr>
          <p:nvPr/>
        </p:nvSpPr>
        <p:spPr bwMode="auto">
          <a:xfrm>
            <a:off x="5734050" y="2083669"/>
            <a:ext cx="6280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2000" b="1" dirty="0" smtClean="0">
                <a:solidFill>
                  <a:srgbClr val="2B8C74"/>
                </a:solidFill>
                <a:latin typeface="微软雅黑" panose="020B0503020204020204" pitchFamily="34" charset="-122"/>
                <a:ea typeface="微软雅黑" panose="020B0503020204020204" pitchFamily="34" charset="-122"/>
              </a:rPr>
              <a:t>KODLUYORUZ &amp; FIBABANKA JAVA BOOTCAMP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4627" name="文本框 16"/>
          <p:cNvSpPr txBox="1">
            <a:spLocks noChangeArrowheads="1"/>
          </p:cNvSpPr>
          <p:nvPr/>
        </p:nvSpPr>
        <p:spPr bwMode="auto">
          <a:xfrm>
            <a:off x="1514475" y="300038"/>
            <a:ext cx="35353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3200" b="1" u="sng" dirty="0" smtClean="0">
                <a:solidFill>
                  <a:schemeClr val="bg1"/>
                </a:solidFill>
                <a:latin typeface="微软雅黑" panose="020B0503020204020204" pitchFamily="34" charset="-122"/>
                <a:ea typeface="微软雅黑" panose="020B0503020204020204" pitchFamily="34" charset="-122"/>
              </a:rPr>
              <a:t>Yol Haritası</a:t>
            </a:r>
            <a:endParaRPr lang="zh-CN" altLang="en-US" sz="3200" b="1" u="sng" dirty="0">
              <a:solidFill>
                <a:schemeClr val="bg1"/>
              </a:solidFill>
              <a:latin typeface="微软雅黑" panose="020B0503020204020204" pitchFamily="34" charset="-122"/>
              <a:ea typeface="微软雅黑" panose="020B0503020204020204" pitchFamily="34" charset="-122"/>
            </a:endParaRPr>
          </a:p>
        </p:txBody>
      </p:sp>
      <p:pic>
        <p:nvPicPr>
          <p:cNvPr id="154628" name="文本框 6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079500"/>
            <a:ext cx="5089525"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4629" name="Group 5"/>
          <p:cNvGrpSpPr>
            <a:grpSpLocks/>
          </p:cNvGrpSpPr>
          <p:nvPr/>
        </p:nvGrpSpPr>
        <p:grpSpPr bwMode="auto">
          <a:xfrm>
            <a:off x="749985" y="1509077"/>
            <a:ext cx="4797469" cy="4325714"/>
            <a:chOff x="-956497" y="-313381"/>
            <a:chExt cx="4797060" cy="4325826"/>
          </a:xfrm>
        </p:grpSpPr>
        <p:sp>
          <p:nvSpPr>
            <p:cNvPr id="154639" name="空心弧 70"/>
            <p:cNvSpPr>
              <a:spLocks/>
            </p:cNvSpPr>
            <p:nvPr/>
          </p:nvSpPr>
          <p:spPr bwMode="auto">
            <a:xfrm rot="4927676">
              <a:off x="-665795" y="-493913"/>
              <a:ext cx="4215656" cy="4797060"/>
            </a:xfrm>
            <a:custGeom>
              <a:avLst/>
              <a:gdLst>
                <a:gd name="T0" fmla="*/ 95233 w 3860471"/>
                <a:gd name="T1" fmla="*/ 1331424 h 3860471"/>
                <a:gd name="T2" fmla="*/ 2193185 w 3860471"/>
                <a:gd name="T3" fmla="*/ 17994 h 3860471"/>
                <a:gd name="T4" fmla="*/ 3858759 w 3860471"/>
                <a:gd name="T5" fmla="*/ 1848940 h 3860471"/>
                <a:gd name="T6" fmla="*/ 3812011 w 3860471"/>
                <a:gd name="T7" fmla="*/ 1850910 h 3860471"/>
                <a:gd name="T8" fmla="*/ 2186810 w 3860471"/>
                <a:gd name="T9" fmla="*/ 64346 h 3860471"/>
                <a:gd name="T10" fmla="*/ 139713 w 3860471"/>
                <a:gd name="T11" fmla="*/ 1345939 h 3860471"/>
                <a:gd name="T12" fmla="*/ 95233 w 3860471"/>
                <a:gd name="T13" fmla="*/ 1331424 h 3860471"/>
                <a:gd name="T14" fmla="*/ 0 60000 65536"/>
                <a:gd name="T15" fmla="*/ 0 60000 65536"/>
                <a:gd name="T16" fmla="*/ 0 60000 65536"/>
                <a:gd name="T17" fmla="*/ 0 60000 65536"/>
                <a:gd name="T18" fmla="*/ 0 60000 65536"/>
                <a:gd name="T19" fmla="*/ 0 60000 65536"/>
                <a:gd name="T20" fmla="*/ 0 60000 65536"/>
                <a:gd name="T21" fmla="*/ 0 w 3860471"/>
                <a:gd name="T22" fmla="*/ 0 h 3860471"/>
                <a:gd name="T23" fmla="*/ 3860471 w 3860471"/>
                <a:gd name="T24" fmla="*/ 3860471 h 38604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60471" h="3860471">
                  <a:moveTo>
                    <a:pt x="95233" y="1331424"/>
                  </a:moveTo>
                  <a:cubicBezTo>
                    <a:pt x="384873" y="443850"/>
                    <a:pt x="1268251" y="-109192"/>
                    <a:pt x="2193185" y="17994"/>
                  </a:cubicBezTo>
                  <a:cubicBezTo>
                    <a:pt x="3118119" y="145180"/>
                    <a:pt x="3819437" y="916131"/>
                    <a:pt x="3858759" y="1848940"/>
                  </a:cubicBezTo>
                  <a:lnTo>
                    <a:pt x="3812011" y="1850910"/>
                  </a:lnTo>
                  <a:cubicBezTo>
                    <a:pt x="3773642" y="940712"/>
                    <a:pt x="3089323" y="188449"/>
                    <a:pt x="2186810" y="64346"/>
                  </a:cubicBezTo>
                  <a:cubicBezTo>
                    <a:pt x="1284297" y="-59757"/>
                    <a:pt x="422331" y="479880"/>
                    <a:pt x="139713" y="1345939"/>
                  </a:cubicBezTo>
                  <a:lnTo>
                    <a:pt x="95233" y="1331424"/>
                  </a:lnTo>
                  <a:close/>
                </a:path>
              </a:pathLst>
            </a:cu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4640" name="等腰三角形 71"/>
            <p:cNvSpPr>
              <a:spLocks noChangeArrowheads="1"/>
            </p:cNvSpPr>
            <p:nvPr/>
          </p:nvSpPr>
          <p:spPr bwMode="auto">
            <a:xfrm rot="17497302">
              <a:off x="1746671" y="-296867"/>
              <a:ext cx="239456" cy="206427"/>
            </a:xfrm>
            <a:prstGeom prst="triangle">
              <a:avLst>
                <a:gd name="adj" fmla="val 50000"/>
              </a:avLst>
            </a:prstGeom>
            <a:solidFill>
              <a:schemeClr val="bg1">
                <a:alpha val="3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400" b="1">
                <a:solidFill>
                  <a:srgbClr val="FFFFFF"/>
                </a:solidFill>
                <a:latin typeface="微软雅黑" panose="020B0503020204020204" pitchFamily="34" charset="-122"/>
                <a:ea typeface="微软雅黑" panose="020B0503020204020204" pitchFamily="34" charset="-122"/>
              </a:endParaRPr>
            </a:p>
          </p:txBody>
        </p:sp>
      </p:grpSp>
      <p:sp>
        <p:nvSpPr>
          <p:cNvPr id="154630" name="椭圆 72"/>
          <p:cNvSpPr>
            <a:spLocks noChangeArrowheads="1"/>
          </p:cNvSpPr>
          <p:nvPr/>
        </p:nvSpPr>
        <p:spPr bwMode="auto">
          <a:xfrm>
            <a:off x="4740275" y="4816475"/>
            <a:ext cx="581025" cy="579438"/>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b="1">
                <a:solidFill>
                  <a:srgbClr val="FFFFFF"/>
                </a:solidFill>
                <a:latin typeface="微软雅黑" panose="020B0503020204020204" pitchFamily="34" charset="-122"/>
                <a:ea typeface="微软雅黑" panose="020B0503020204020204" pitchFamily="34" charset="-122"/>
              </a:rPr>
              <a:t>1</a:t>
            </a:r>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154631" name="椭圆 73"/>
          <p:cNvSpPr>
            <a:spLocks noChangeArrowheads="1"/>
          </p:cNvSpPr>
          <p:nvPr/>
        </p:nvSpPr>
        <p:spPr bwMode="auto">
          <a:xfrm>
            <a:off x="5150643" y="3690938"/>
            <a:ext cx="579437" cy="579437"/>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b="1">
                <a:solidFill>
                  <a:srgbClr val="FFFFFF"/>
                </a:solidFill>
                <a:latin typeface="微软雅黑" panose="020B0503020204020204" pitchFamily="34" charset="-122"/>
                <a:ea typeface="微软雅黑" panose="020B0503020204020204" pitchFamily="34" charset="-122"/>
              </a:rPr>
              <a:t>2</a:t>
            </a:r>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154632" name="椭圆 74"/>
          <p:cNvSpPr>
            <a:spLocks noChangeArrowheads="1"/>
          </p:cNvSpPr>
          <p:nvPr/>
        </p:nvSpPr>
        <p:spPr bwMode="auto">
          <a:xfrm>
            <a:off x="5030787" y="2648724"/>
            <a:ext cx="581025" cy="579438"/>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b="1">
                <a:solidFill>
                  <a:srgbClr val="FFFFFF"/>
                </a:solidFill>
                <a:latin typeface="微软雅黑" panose="020B0503020204020204" pitchFamily="34" charset="-122"/>
                <a:ea typeface="微软雅黑" panose="020B0503020204020204" pitchFamily="34" charset="-122"/>
              </a:rPr>
              <a:t>3</a:t>
            </a:r>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154633" name="任意多边形 75"/>
          <p:cNvSpPr>
            <a:spLocks/>
          </p:cNvSpPr>
          <p:nvPr/>
        </p:nvSpPr>
        <p:spPr bwMode="auto">
          <a:xfrm>
            <a:off x="5606200" y="2639200"/>
            <a:ext cx="3360738" cy="598487"/>
          </a:xfrm>
          <a:custGeom>
            <a:avLst/>
            <a:gdLst>
              <a:gd name="T0" fmla="*/ 2127 w 3361875"/>
              <a:gd name="T1" fmla="*/ 0 h 598750"/>
              <a:gd name="T2" fmla="*/ 3061464 w 3361875"/>
              <a:gd name="T3" fmla="*/ 0 h 598750"/>
              <a:gd name="T4" fmla="*/ 3360738 w 3361875"/>
              <a:gd name="T5" fmla="*/ 299244 h 598750"/>
              <a:gd name="T6" fmla="*/ 3061464 w 3361875"/>
              <a:gd name="T7" fmla="*/ 598487 h 598750"/>
              <a:gd name="T8" fmla="*/ 0 w 3361875"/>
              <a:gd name="T9" fmla="*/ 598487 h 598750"/>
              <a:gd name="T10" fmla="*/ 18416 w 3361875"/>
              <a:gd name="T11" fmla="*/ 583294 h 598750"/>
              <a:gd name="T12" fmla="*/ 136449 w 3361875"/>
              <a:gd name="T13" fmla="*/ 298366 h 598750"/>
              <a:gd name="T14" fmla="*/ 18416 w 3361875"/>
              <a:gd name="T15" fmla="*/ 13438 h 598750"/>
              <a:gd name="T16" fmla="*/ 2127 w 3361875"/>
              <a:gd name="T17" fmla="*/ 0 h 5987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1875"/>
              <a:gd name="T28" fmla="*/ 0 h 598750"/>
              <a:gd name="T29" fmla="*/ 3361875 w 3361875"/>
              <a:gd name="T30" fmla="*/ 598750 h 5987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1875" h="598750">
                <a:moveTo>
                  <a:pt x="2128" y="0"/>
                </a:moveTo>
                <a:lnTo>
                  <a:pt x="3062500" y="0"/>
                </a:lnTo>
                <a:cubicBezTo>
                  <a:pt x="3227840" y="0"/>
                  <a:pt x="3361875" y="134035"/>
                  <a:pt x="3361875" y="299375"/>
                </a:cubicBezTo>
                <a:cubicBezTo>
                  <a:pt x="3361875" y="464715"/>
                  <a:pt x="3227840" y="598750"/>
                  <a:pt x="3062500" y="598750"/>
                </a:cubicBezTo>
                <a:lnTo>
                  <a:pt x="0" y="598750"/>
                </a:lnTo>
                <a:lnTo>
                  <a:pt x="18422" y="583550"/>
                </a:lnTo>
                <a:cubicBezTo>
                  <a:pt x="91374" y="510599"/>
                  <a:pt x="136495" y="409817"/>
                  <a:pt x="136495" y="298497"/>
                </a:cubicBezTo>
                <a:cubicBezTo>
                  <a:pt x="136495" y="187177"/>
                  <a:pt x="91374" y="86396"/>
                  <a:pt x="18422" y="13444"/>
                </a:cubicBezTo>
                <a:lnTo>
                  <a:pt x="2128" y="0"/>
                </a:lnTo>
                <a:close/>
              </a:path>
            </a:pathLst>
          </a:cu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4634" name="任意多边形 76"/>
          <p:cNvSpPr>
            <a:spLocks/>
          </p:cNvSpPr>
          <p:nvPr/>
        </p:nvSpPr>
        <p:spPr bwMode="auto">
          <a:xfrm>
            <a:off x="5730080" y="3668148"/>
            <a:ext cx="3362325" cy="598488"/>
          </a:xfrm>
          <a:custGeom>
            <a:avLst/>
            <a:gdLst>
              <a:gd name="T0" fmla="*/ 2128 w 3361875"/>
              <a:gd name="T1" fmla="*/ 0 h 598750"/>
              <a:gd name="T2" fmla="*/ 3062910 w 3361875"/>
              <a:gd name="T3" fmla="*/ 0 h 598750"/>
              <a:gd name="T4" fmla="*/ 3362325 w 3361875"/>
              <a:gd name="T5" fmla="*/ 299244 h 598750"/>
              <a:gd name="T6" fmla="*/ 3062910 w 3361875"/>
              <a:gd name="T7" fmla="*/ 598488 h 598750"/>
              <a:gd name="T8" fmla="*/ 0 w 3361875"/>
              <a:gd name="T9" fmla="*/ 598488 h 598750"/>
              <a:gd name="T10" fmla="*/ 18424 w 3361875"/>
              <a:gd name="T11" fmla="*/ 583295 h 598750"/>
              <a:gd name="T12" fmla="*/ 136513 w 3361875"/>
              <a:gd name="T13" fmla="*/ 298366 h 598750"/>
              <a:gd name="T14" fmla="*/ 18424 w 3361875"/>
              <a:gd name="T15" fmla="*/ 13438 h 598750"/>
              <a:gd name="T16" fmla="*/ 2128 w 3361875"/>
              <a:gd name="T17" fmla="*/ 0 h 5987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1875"/>
              <a:gd name="T28" fmla="*/ 0 h 598750"/>
              <a:gd name="T29" fmla="*/ 3361875 w 3361875"/>
              <a:gd name="T30" fmla="*/ 598750 h 5987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1875" h="598750">
                <a:moveTo>
                  <a:pt x="2128" y="0"/>
                </a:moveTo>
                <a:lnTo>
                  <a:pt x="3062500" y="0"/>
                </a:lnTo>
                <a:cubicBezTo>
                  <a:pt x="3227840" y="0"/>
                  <a:pt x="3361875" y="134035"/>
                  <a:pt x="3361875" y="299375"/>
                </a:cubicBezTo>
                <a:cubicBezTo>
                  <a:pt x="3361875" y="464715"/>
                  <a:pt x="3227840" y="598750"/>
                  <a:pt x="3062500" y="598750"/>
                </a:cubicBezTo>
                <a:lnTo>
                  <a:pt x="0" y="598750"/>
                </a:lnTo>
                <a:lnTo>
                  <a:pt x="18422" y="583550"/>
                </a:lnTo>
                <a:cubicBezTo>
                  <a:pt x="91374" y="510599"/>
                  <a:pt x="136495" y="409817"/>
                  <a:pt x="136495" y="298497"/>
                </a:cubicBezTo>
                <a:cubicBezTo>
                  <a:pt x="136495" y="187177"/>
                  <a:pt x="91374" y="86396"/>
                  <a:pt x="18422" y="13444"/>
                </a:cubicBezTo>
                <a:lnTo>
                  <a:pt x="2128" y="0"/>
                </a:lnTo>
                <a:close/>
              </a:path>
            </a:pathLst>
          </a:cu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4635" name="任意多边形 77"/>
          <p:cNvSpPr>
            <a:spLocks/>
          </p:cNvSpPr>
          <p:nvPr/>
        </p:nvSpPr>
        <p:spPr bwMode="auto">
          <a:xfrm>
            <a:off x="5321300" y="4817067"/>
            <a:ext cx="3360738" cy="598487"/>
          </a:xfrm>
          <a:custGeom>
            <a:avLst/>
            <a:gdLst>
              <a:gd name="T0" fmla="*/ 2127 w 3361875"/>
              <a:gd name="T1" fmla="*/ 0 h 598750"/>
              <a:gd name="T2" fmla="*/ 3061464 w 3361875"/>
              <a:gd name="T3" fmla="*/ 0 h 598750"/>
              <a:gd name="T4" fmla="*/ 3360738 w 3361875"/>
              <a:gd name="T5" fmla="*/ 299244 h 598750"/>
              <a:gd name="T6" fmla="*/ 3061464 w 3361875"/>
              <a:gd name="T7" fmla="*/ 598487 h 598750"/>
              <a:gd name="T8" fmla="*/ 0 w 3361875"/>
              <a:gd name="T9" fmla="*/ 598487 h 598750"/>
              <a:gd name="T10" fmla="*/ 18416 w 3361875"/>
              <a:gd name="T11" fmla="*/ 583294 h 598750"/>
              <a:gd name="T12" fmla="*/ 136449 w 3361875"/>
              <a:gd name="T13" fmla="*/ 298366 h 598750"/>
              <a:gd name="T14" fmla="*/ 18416 w 3361875"/>
              <a:gd name="T15" fmla="*/ 13438 h 598750"/>
              <a:gd name="T16" fmla="*/ 2127 w 3361875"/>
              <a:gd name="T17" fmla="*/ 0 h 5987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1875"/>
              <a:gd name="T28" fmla="*/ 0 h 598750"/>
              <a:gd name="T29" fmla="*/ 3361875 w 3361875"/>
              <a:gd name="T30" fmla="*/ 598750 h 5987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1875" h="598750">
                <a:moveTo>
                  <a:pt x="2128" y="0"/>
                </a:moveTo>
                <a:lnTo>
                  <a:pt x="3062500" y="0"/>
                </a:lnTo>
                <a:cubicBezTo>
                  <a:pt x="3227840" y="0"/>
                  <a:pt x="3361875" y="134035"/>
                  <a:pt x="3361875" y="299375"/>
                </a:cubicBezTo>
                <a:cubicBezTo>
                  <a:pt x="3361875" y="464715"/>
                  <a:pt x="3227840" y="598750"/>
                  <a:pt x="3062500" y="598750"/>
                </a:cubicBezTo>
                <a:lnTo>
                  <a:pt x="0" y="598750"/>
                </a:lnTo>
                <a:lnTo>
                  <a:pt x="18422" y="583550"/>
                </a:lnTo>
                <a:cubicBezTo>
                  <a:pt x="91374" y="510599"/>
                  <a:pt x="136495" y="409817"/>
                  <a:pt x="136495" y="298497"/>
                </a:cubicBezTo>
                <a:cubicBezTo>
                  <a:pt x="136495" y="187177"/>
                  <a:pt x="91374" y="86396"/>
                  <a:pt x="18422" y="13444"/>
                </a:cubicBezTo>
                <a:lnTo>
                  <a:pt x="2128" y="0"/>
                </a:lnTo>
                <a:close/>
              </a:path>
            </a:pathLst>
          </a:cu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4636" name="TextBox 10"/>
          <p:cNvSpPr txBox="1">
            <a:spLocks noChangeArrowheads="1"/>
          </p:cNvSpPr>
          <p:nvPr/>
        </p:nvSpPr>
        <p:spPr bwMode="auto">
          <a:xfrm>
            <a:off x="5665731" y="2738388"/>
            <a:ext cx="3241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1000" dirty="0" smtClean="0">
                <a:solidFill>
                  <a:schemeClr val="bg1"/>
                </a:solidFill>
                <a:latin typeface="微软雅黑" panose="020B0503020204020204" pitchFamily="34" charset="-122"/>
                <a:ea typeface="微软雅黑" panose="020B0503020204020204" pitchFamily="34" charset="-122"/>
              </a:rPr>
              <a:t>Projenin düzgün çalışıp çalışmadığını görebilmek için swagger ortamında gerçeklendi. </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54637" name="TextBox 10"/>
          <p:cNvSpPr txBox="1">
            <a:spLocks noChangeArrowheads="1"/>
          </p:cNvSpPr>
          <p:nvPr/>
        </p:nvSpPr>
        <p:spPr bwMode="auto">
          <a:xfrm>
            <a:off x="5899149" y="3807102"/>
            <a:ext cx="3241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1000" dirty="0" smtClean="0">
                <a:solidFill>
                  <a:schemeClr val="bg1"/>
                </a:solidFill>
                <a:latin typeface="微软雅黑" panose="020B0503020204020204" pitchFamily="34" charset="-122"/>
                <a:ea typeface="微软雅黑" panose="020B0503020204020204" pitchFamily="34" charset="-122"/>
              </a:rPr>
              <a:t>Müşteri yönetiminden başlayıp buna bağlı diğer tüm yönetimler oluşturulup yaratıldı. </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54638" name="TextBox 10"/>
          <p:cNvSpPr txBox="1">
            <a:spLocks noChangeArrowheads="1"/>
          </p:cNvSpPr>
          <p:nvPr/>
        </p:nvSpPr>
        <p:spPr bwMode="auto">
          <a:xfrm>
            <a:off x="5440363" y="4951413"/>
            <a:ext cx="3241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1000" dirty="0" smtClean="0">
                <a:solidFill>
                  <a:schemeClr val="bg1"/>
                </a:solidFill>
                <a:latin typeface="微软雅黑" panose="020B0503020204020204" pitchFamily="34" charset="-122"/>
                <a:ea typeface="微软雅黑" panose="020B0503020204020204" pitchFamily="34" charset="-122"/>
              </a:rPr>
              <a:t>Projenin database kısmındaki ilişkiler düzenlendi ve ona göre tablolar oluşturuldu.</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7" name="椭圆 74"/>
          <p:cNvSpPr>
            <a:spLocks noChangeArrowheads="1"/>
          </p:cNvSpPr>
          <p:nvPr/>
        </p:nvSpPr>
        <p:spPr bwMode="auto">
          <a:xfrm>
            <a:off x="4218781" y="1589398"/>
            <a:ext cx="581025" cy="579438"/>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tr-TR" altLang="zh-CN" sz="1400" b="1" dirty="0">
                <a:solidFill>
                  <a:srgbClr val="FFFFFF"/>
                </a:solidFill>
                <a:latin typeface="微软雅黑" panose="020B0503020204020204" pitchFamily="34" charset="-122"/>
                <a:ea typeface="微软雅黑" panose="020B0503020204020204" pitchFamily="34" charset="-122"/>
              </a:rPr>
              <a:t>4</a:t>
            </a:r>
            <a:endParaRPr lang="zh-CN" altLang="en-US" sz="1400" b="1" dirty="0">
              <a:solidFill>
                <a:srgbClr val="FFFFFF"/>
              </a:solidFill>
              <a:latin typeface="微软雅黑" panose="020B0503020204020204" pitchFamily="34" charset="-122"/>
              <a:ea typeface="微软雅黑" panose="020B0503020204020204" pitchFamily="34" charset="-122"/>
            </a:endParaRPr>
          </a:p>
        </p:txBody>
      </p:sp>
      <p:sp>
        <p:nvSpPr>
          <p:cNvPr id="18" name="任意多边形 75"/>
          <p:cNvSpPr>
            <a:spLocks/>
          </p:cNvSpPr>
          <p:nvPr/>
        </p:nvSpPr>
        <p:spPr bwMode="auto">
          <a:xfrm>
            <a:off x="4799806" y="1579874"/>
            <a:ext cx="3360738" cy="598487"/>
          </a:xfrm>
          <a:custGeom>
            <a:avLst/>
            <a:gdLst>
              <a:gd name="T0" fmla="*/ 2127 w 3361875"/>
              <a:gd name="T1" fmla="*/ 0 h 598750"/>
              <a:gd name="T2" fmla="*/ 3061464 w 3361875"/>
              <a:gd name="T3" fmla="*/ 0 h 598750"/>
              <a:gd name="T4" fmla="*/ 3360738 w 3361875"/>
              <a:gd name="T5" fmla="*/ 299244 h 598750"/>
              <a:gd name="T6" fmla="*/ 3061464 w 3361875"/>
              <a:gd name="T7" fmla="*/ 598487 h 598750"/>
              <a:gd name="T8" fmla="*/ 0 w 3361875"/>
              <a:gd name="T9" fmla="*/ 598487 h 598750"/>
              <a:gd name="T10" fmla="*/ 18416 w 3361875"/>
              <a:gd name="T11" fmla="*/ 583294 h 598750"/>
              <a:gd name="T12" fmla="*/ 136449 w 3361875"/>
              <a:gd name="T13" fmla="*/ 298366 h 598750"/>
              <a:gd name="T14" fmla="*/ 18416 w 3361875"/>
              <a:gd name="T15" fmla="*/ 13438 h 598750"/>
              <a:gd name="T16" fmla="*/ 2127 w 3361875"/>
              <a:gd name="T17" fmla="*/ 0 h 5987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1875"/>
              <a:gd name="T28" fmla="*/ 0 h 598750"/>
              <a:gd name="T29" fmla="*/ 3361875 w 3361875"/>
              <a:gd name="T30" fmla="*/ 598750 h 5987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1875" h="598750">
                <a:moveTo>
                  <a:pt x="2128" y="0"/>
                </a:moveTo>
                <a:lnTo>
                  <a:pt x="3062500" y="0"/>
                </a:lnTo>
                <a:cubicBezTo>
                  <a:pt x="3227840" y="0"/>
                  <a:pt x="3361875" y="134035"/>
                  <a:pt x="3361875" y="299375"/>
                </a:cubicBezTo>
                <a:cubicBezTo>
                  <a:pt x="3361875" y="464715"/>
                  <a:pt x="3227840" y="598750"/>
                  <a:pt x="3062500" y="598750"/>
                </a:cubicBezTo>
                <a:lnTo>
                  <a:pt x="0" y="598750"/>
                </a:lnTo>
                <a:lnTo>
                  <a:pt x="18422" y="583550"/>
                </a:lnTo>
                <a:cubicBezTo>
                  <a:pt x="91374" y="510599"/>
                  <a:pt x="136495" y="409817"/>
                  <a:pt x="136495" y="298497"/>
                </a:cubicBezTo>
                <a:cubicBezTo>
                  <a:pt x="136495" y="187177"/>
                  <a:pt x="91374" y="86396"/>
                  <a:pt x="18422" y="13444"/>
                </a:cubicBezTo>
                <a:lnTo>
                  <a:pt x="2128" y="0"/>
                </a:lnTo>
                <a:close/>
              </a:path>
            </a:pathLst>
          </a:cu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TextBox 10"/>
          <p:cNvSpPr txBox="1">
            <a:spLocks noChangeArrowheads="1"/>
          </p:cNvSpPr>
          <p:nvPr/>
        </p:nvSpPr>
        <p:spPr bwMode="auto">
          <a:xfrm>
            <a:off x="4859338" y="1708940"/>
            <a:ext cx="3241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1000" dirty="0" smtClean="0">
                <a:solidFill>
                  <a:schemeClr val="bg1"/>
                </a:solidFill>
                <a:latin typeface="微软雅黑" panose="020B0503020204020204" pitchFamily="34" charset="-122"/>
                <a:ea typeface="微软雅黑" panose="020B0503020204020204" pitchFamily="34" charset="-122"/>
              </a:rPr>
              <a:t>Hata durumları gözlemlendi ve buna bağlı olarak ekrana log basıldı.</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Yuvarlatılmış Dikdörtgen 1"/>
          <p:cNvSpPr/>
          <p:nvPr/>
        </p:nvSpPr>
        <p:spPr bwMode="auto">
          <a:xfrm>
            <a:off x="1939160" y="985349"/>
            <a:ext cx="8226118" cy="5636288"/>
          </a:xfrm>
          <a:prstGeom prst="roundRect">
            <a:avLst/>
          </a:prstGeom>
          <a:solidFill>
            <a:schemeClr val="bg1">
              <a:alpha val="54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tr-TR" sz="1800" b="0" i="0" u="none" strike="noStrike" cap="none" normalizeH="0" baseline="0" smtClean="0">
              <a:ln>
                <a:noFill/>
              </a:ln>
              <a:solidFill>
                <a:schemeClr val="tx1"/>
              </a:solidFill>
              <a:effectLst/>
              <a:latin typeface="Calibri" pitchFamily="34" charset="0"/>
              <a:ea typeface="宋体" pitchFamily="2" charset="-122"/>
            </a:endParaRPr>
          </a:p>
        </p:txBody>
      </p:sp>
      <p:pic>
        <p:nvPicPr>
          <p:cNvPr id="3076" name="Picture 4" descr="C:\Users\Toshiba\Desktop\Ekran Alıntısı.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247783" y="1198737"/>
            <a:ext cx="7608872" cy="5209509"/>
          </a:xfrm>
          <a:prstGeom prst="roundRect">
            <a:avLst/>
          </a:prstGeom>
          <a:noFill/>
          <a:extLst>
            <a:ext uri="{909E8E84-426E-40DD-AFC4-6F175D3DCCD1}">
              <a14:hiddenFill xmlns:a14="http://schemas.microsoft.com/office/drawing/2010/main">
                <a:solidFill>
                  <a:srgbClr val="FFFFFF"/>
                </a:solidFill>
              </a14:hiddenFill>
            </a:ext>
          </a:extLst>
        </p:spPr>
      </p:pic>
      <p:sp>
        <p:nvSpPr>
          <p:cNvPr id="6" name="文本框 16"/>
          <p:cNvSpPr txBox="1">
            <a:spLocks noChangeArrowheads="1"/>
          </p:cNvSpPr>
          <p:nvPr/>
        </p:nvSpPr>
        <p:spPr bwMode="auto">
          <a:xfrm>
            <a:off x="1514475" y="300038"/>
            <a:ext cx="62519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3200" b="1" u="sng" dirty="0" smtClean="0">
                <a:solidFill>
                  <a:schemeClr val="bg1"/>
                </a:solidFill>
                <a:latin typeface="微软雅黑" panose="020B0503020204020204" pitchFamily="34" charset="-122"/>
                <a:ea typeface="微软雅黑" panose="020B0503020204020204" pitchFamily="34" charset="-122"/>
              </a:rPr>
              <a:t>Tablolar Arası İlişkiler</a:t>
            </a:r>
            <a:endParaRPr lang="zh-CN" altLang="en-US" sz="3200" b="1" u="sng"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5795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文本框 16"/>
          <p:cNvSpPr txBox="1">
            <a:spLocks noChangeArrowheads="1"/>
          </p:cNvSpPr>
          <p:nvPr/>
        </p:nvSpPr>
        <p:spPr bwMode="auto">
          <a:xfrm>
            <a:off x="1514475" y="300038"/>
            <a:ext cx="35353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3600" b="1" u="sng" dirty="0" smtClean="0">
                <a:solidFill>
                  <a:schemeClr val="bg1"/>
                </a:solidFill>
                <a:latin typeface="微软雅黑" panose="020B0503020204020204" pitchFamily="34" charset="-122"/>
                <a:ea typeface="微软雅黑" panose="020B0503020204020204" pitchFamily="34" charset="-122"/>
              </a:rPr>
              <a:t>Proje Tanımı </a:t>
            </a:r>
            <a:endParaRPr lang="zh-CN" altLang="en-US" sz="3600" b="1" u="sng" dirty="0">
              <a:solidFill>
                <a:schemeClr val="bg1"/>
              </a:solidFill>
              <a:latin typeface="微软雅黑" panose="020B0503020204020204" pitchFamily="34" charset="-122"/>
              <a:ea typeface="微软雅黑" panose="020B0503020204020204" pitchFamily="34" charset="-122"/>
            </a:endParaRPr>
          </a:p>
        </p:txBody>
      </p:sp>
      <p:sp>
        <p:nvSpPr>
          <p:cNvPr id="155652" name="梯形 3"/>
          <p:cNvSpPr>
            <a:spLocks/>
          </p:cNvSpPr>
          <p:nvPr/>
        </p:nvSpPr>
        <p:spPr bwMode="auto">
          <a:xfrm rot="5400000">
            <a:off x="1925637" y="1716088"/>
            <a:ext cx="1897063" cy="1493838"/>
          </a:xfrm>
          <a:custGeom>
            <a:avLst/>
            <a:gdLst>
              <a:gd name="T0" fmla="*/ 0 w 1896406"/>
              <a:gd name="T1" fmla="*/ 1493838 h 1493235"/>
              <a:gd name="T2" fmla="*/ 403313 w 1896406"/>
              <a:gd name="T3" fmla="*/ 0 h 1493235"/>
              <a:gd name="T4" fmla="*/ 1493750 w 1896406"/>
              <a:gd name="T5" fmla="*/ 0 h 1493235"/>
              <a:gd name="T6" fmla="*/ 1897063 w 1896406"/>
              <a:gd name="T7" fmla="*/ 1493838 h 1493235"/>
              <a:gd name="T8" fmla="*/ 0 w 1896406"/>
              <a:gd name="T9" fmla="*/ 1493838 h 1493235"/>
              <a:gd name="T10" fmla="*/ 0 60000 65536"/>
              <a:gd name="T11" fmla="*/ 0 60000 65536"/>
              <a:gd name="T12" fmla="*/ 0 60000 65536"/>
              <a:gd name="T13" fmla="*/ 0 60000 65536"/>
              <a:gd name="T14" fmla="*/ 0 60000 65536"/>
              <a:gd name="T15" fmla="*/ 0 w 1896406"/>
              <a:gd name="T16" fmla="*/ 0 h 1493235"/>
              <a:gd name="T17" fmla="*/ 1896406 w 1896406"/>
              <a:gd name="T18" fmla="*/ 1493235 h 1493235"/>
            </a:gdLst>
            <a:ahLst/>
            <a:cxnLst>
              <a:cxn ang="T10">
                <a:pos x="T0" y="T1"/>
              </a:cxn>
              <a:cxn ang="T11">
                <a:pos x="T2" y="T3"/>
              </a:cxn>
              <a:cxn ang="T12">
                <a:pos x="T4" y="T5"/>
              </a:cxn>
              <a:cxn ang="T13">
                <a:pos x="T6" y="T7"/>
              </a:cxn>
              <a:cxn ang="T14">
                <a:pos x="T8" y="T9"/>
              </a:cxn>
            </a:cxnLst>
            <a:rect l="T15" t="T16" r="T17" b="T18"/>
            <a:pathLst>
              <a:path w="1896406" h="1493235">
                <a:moveTo>
                  <a:pt x="0" y="1493235"/>
                </a:moveTo>
                <a:lnTo>
                  <a:pt x="403173" y="0"/>
                </a:lnTo>
                <a:lnTo>
                  <a:pt x="1493233" y="0"/>
                </a:lnTo>
                <a:lnTo>
                  <a:pt x="1896406" y="1493235"/>
                </a:lnTo>
                <a:lnTo>
                  <a:pt x="0" y="1493235"/>
                </a:lnTo>
                <a:close/>
              </a:path>
            </a:pathLst>
          </a:cu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5653" name="梯形 4"/>
          <p:cNvSpPr>
            <a:spLocks/>
          </p:cNvSpPr>
          <p:nvPr/>
        </p:nvSpPr>
        <p:spPr bwMode="auto">
          <a:xfrm rot="5400000">
            <a:off x="3911600" y="1716088"/>
            <a:ext cx="1897063" cy="1493837"/>
          </a:xfrm>
          <a:custGeom>
            <a:avLst/>
            <a:gdLst>
              <a:gd name="T0" fmla="*/ 0 w 1896406"/>
              <a:gd name="T1" fmla="*/ 1493837 h 1493235"/>
              <a:gd name="T2" fmla="*/ 403313 w 1896406"/>
              <a:gd name="T3" fmla="*/ 0 h 1493235"/>
              <a:gd name="T4" fmla="*/ 1493750 w 1896406"/>
              <a:gd name="T5" fmla="*/ 0 h 1493235"/>
              <a:gd name="T6" fmla="*/ 1897063 w 1896406"/>
              <a:gd name="T7" fmla="*/ 1493837 h 1493235"/>
              <a:gd name="T8" fmla="*/ 0 w 1896406"/>
              <a:gd name="T9" fmla="*/ 1493837 h 1493235"/>
              <a:gd name="T10" fmla="*/ 0 60000 65536"/>
              <a:gd name="T11" fmla="*/ 0 60000 65536"/>
              <a:gd name="T12" fmla="*/ 0 60000 65536"/>
              <a:gd name="T13" fmla="*/ 0 60000 65536"/>
              <a:gd name="T14" fmla="*/ 0 60000 65536"/>
              <a:gd name="T15" fmla="*/ 0 w 1896406"/>
              <a:gd name="T16" fmla="*/ 0 h 1493235"/>
              <a:gd name="T17" fmla="*/ 1896406 w 1896406"/>
              <a:gd name="T18" fmla="*/ 1493235 h 1493235"/>
            </a:gdLst>
            <a:ahLst/>
            <a:cxnLst>
              <a:cxn ang="T10">
                <a:pos x="T0" y="T1"/>
              </a:cxn>
              <a:cxn ang="T11">
                <a:pos x="T2" y="T3"/>
              </a:cxn>
              <a:cxn ang="T12">
                <a:pos x="T4" y="T5"/>
              </a:cxn>
              <a:cxn ang="T13">
                <a:pos x="T6" y="T7"/>
              </a:cxn>
              <a:cxn ang="T14">
                <a:pos x="T8" y="T9"/>
              </a:cxn>
            </a:cxnLst>
            <a:rect l="T15" t="T16" r="T17" b="T18"/>
            <a:pathLst>
              <a:path w="1896406" h="1493235">
                <a:moveTo>
                  <a:pt x="0" y="1493235"/>
                </a:moveTo>
                <a:lnTo>
                  <a:pt x="403173" y="0"/>
                </a:lnTo>
                <a:lnTo>
                  <a:pt x="1493233" y="0"/>
                </a:lnTo>
                <a:lnTo>
                  <a:pt x="1896406" y="1493235"/>
                </a:lnTo>
                <a:lnTo>
                  <a:pt x="0" y="1493235"/>
                </a:lnTo>
                <a:close/>
              </a:path>
            </a:pathLst>
          </a:cu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5654" name="梯形 5"/>
          <p:cNvSpPr>
            <a:spLocks/>
          </p:cNvSpPr>
          <p:nvPr/>
        </p:nvSpPr>
        <p:spPr bwMode="auto">
          <a:xfrm rot="5400000">
            <a:off x="5897562" y="1716088"/>
            <a:ext cx="1897063" cy="1493838"/>
          </a:xfrm>
          <a:custGeom>
            <a:avLst/>
            <a:gdLst>
              <a:gd name="T0" fmla="*/ 0 w 1896406"/>
              <a:gd name="T1" fmla="*/ 1493838 h 1493235"/>
              <a:gd name="T2" fmla="*/ 403313 w 1896406"/>
              <a:gd name="T3" fmla="*/ 0 h 1493235"/>
              <a:gd name="T4" fmla="*/ 1493750 w 1896406"/>
              <a:gd name="T5" fmla="*/ 0 h 1493235"/>
              <a:gd name="T6" fmla="*/ 1897063 w 1896406"/>
              <a:gd name="T7" fmla="*/ 1493838 h 1493235"/>
              <a:gd name="T8" fmla="*/ 0 w 1896406"/>
              <a:gd name="T9" fmla="*/ 1493838 h 1493235"/>
              <a:gd name="T10" fmla="*/ 0 60000 65536"/>
              <a:gd name="T11" fmla="*/ 0 60000 65536"/>
              <a:gd name="T12" fmla="*/ 0 60000 65536"/>
              <a:gd name="T13" fmla="*/ 0 60000 65536"/>
              <a:gd name="T14" fmla="*/ 0 60000 65536"/>
              <a:gd name="T15" fmla="*/ 0 w 1896406"/>
              <a:gd name="T16" fmla="*/ 0 h 1493235"/>
              <a:gd name="T17" fmla="*/ 1896406 w 1896406"/>
              <a:gd name="T18" fmla="*/ 1493235 h 1493235"/>
            </a:gdLst>
            <a:ahLst/>
            <a:cxnLst>
              <a:cxn ang="T10">
                <a:pos x="T0" y="T1"/>
              </a:cxn>
              <a:cxn ang="T11">
                <a:pos x="T2" y="T3"/>
              </a:cxn>
              <a:cxn ang="T12">
                <a:pos x="T4" y="T5"/>
              </a:cxn>
              <a:cxn ang="T13">
                <a:pos x="T6" y="T7"/>
              </a:cxn>
              <a:cxn ang="T14">
                <a:pos x="T8" y="T9"/>
              </a:cxn>
            </a:cxnLst>
            <a:rect l="T15" t="T16" r="T17" b="T18"/>
            <a:pathLst>
              <a:path w="1896406" h="1493235">
                <a:moveTo>
                  <a:pt x="0" y="1493235"/>
                </a:moveTo>
                <a:lnTo>
                  <a:pt x="403173" y="0"/>
                </a:lnTo>
                <a:lnTo>
                  <a:pt x="1493233" y="0"/>
                </a:lnTo>
                <a:lnTo>
                  <a:pt x="1896406" y="1493235"/>
                </a:lnTo>
                <a:lnTo>
                  <a:pt x="0" y="1493235"/>
                </a:lnTo>
                <a:close/>
              </a:path>
            </a:pathLst>
          </a:cu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5655" name="梯形 6"/>
          <p:cNvSpPr>
            <a:spLocks/>
          </p:cNvSpPr>
          <p:nvPr/>
        </p:nvSpPr>
        <p:spPr bwMode="auto">
          <a:xfrm rot="5400000">
            <a:off x="7883525" y="1716088"/>
            <a:ext cx="1897063" cy="1493837"/>
          </a:xfrm>
          <a:custGeom>
            <a:avLst/>
            <a:gdLst>
              <a:gd name="T0" fmla="*/ 0 w 1896406"/>
              <a:gd name="T1" fmla="*/ 1493837 h 1493235"/>
              <a:gd name="T2" fmla="*/ 403313 w 1896406"/>
              <a:gd name="T3" fmla="*/ 0 h 1493235"/>
              <a:gd name="T4" fmla="*/ 1493750 w 1896406"/>
              <a:gd name="T5" fmla="*/ 0 h 1493235"/>
              <a:gd name="T6" fmla="*/ 1897063 w 1896406"/>
              <a:gd name="T7" fmla="*/ 1493837 h 1493235"/>
              <a:gd name="T8" fmla="*/ 0 w 1896406"/>
              <a:gd name="T9" fmla="*/ 1493837 h 1493235"/>
              <a:gd name="T10" fmla="*/ 0 60000 65536"/>
              <a:gd name="T11" fmla="*/ 0 60000 65536"/>
              <a:gd name="T12" fmla="*/ 0 60000 65536"/>
              <a:gd name="T13" fmla="*/ 0 60000 65536"/>
              <a:gd name="T14" fmla="*/ 0 60000 65536"/>
              <a:gd name="T15" fmla="*/ 0 w 1896406"/>
              <a:gd name="T16" fmla="*/ 0 h 1493235"/>
              <a:gd name="T17" fmla="*/ 1896406 w 1896406"/>
              <a:gd name="T18" fmla="*/ 1493235 h 1493235"/>
            </a:gdLst>
            <a:ahLst/>
            <a:cxnLst>
              <a:cxn ang="T10">
                <a:pos x="T0" y="T1"/>
              </a:cxn>
              <a:cxn ang="T11">
                <a:pos x="T2" y="T3"/>
              </a:cxn>
              <a:cxn ang="T12">
                <a:pos x="T4" y="T5"/>
              </a:cxn>
              <a:cxn ang="T13">
                <a:pos x="T6" y="T7"/>
              </a:cxn>
              <a:cxn ang="T14">
                <a:pos x="T8" y="T9"/>
              </a:cxn>
            </a:cxnLst>
            <a:rect l="T15" t="T16" r="T17" b="T18"/>
            <a:pathLst>
              <a:path w="1896406" h="1493235">
                <a:moveTo>
                  <a:pt x="0" y="1493235"/>
                </a:moveTo>
                <a:lnTo>
                  <a:pt x="403173" y="0"/>
                </a:lnTo>
                <a:lnTo>
                  <a:pt x="1493233" y="0"/>
                </a:lnTo>
                <a:lnTo>
                  <a:pt x="1896406" y="1493235"/>
                </a:lnTo>
                <a:lnTo>
                  <a:pt x="0" y="1493235"/>
                </a:lnTo>
                <a:close/>
              </a:path>
            </a:pathLst>
          </a:cu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5656" name="流程图: 过程 7"/>
          <p:cNvSpPr>
            <a:spLocks noChangeArrowheads="1"/>
          </p:cNvSpPr>
          <p:nvPr/>
        </p:nvSpPr>
        <p:spPr bwMode="auto">
          <a:xfrm>
            <a:off x="144463" y="3886200"/>
            <a:ext cx="792162" cy="979488"/>
          </a:xfrm>
          <a:prstGeom prst="flowChartProcess">
            <a:avLst/>
          </a:prstGeom>
          <a:solidFill>
            <a:schemeClr val="bg1">
              <a:alpha val="3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155657" name="流程图: 过程 8"/>
          <p:cNvSpPr>
            <a:spLocks noChangeArrowheads="1"/>
          </p:cNvSpPr>
          <p:nvPr/>
        </p:nvSpPr>
        <p:spPr bwMode="auto">
          <a:xfrm>
            <a:off x="11193462" y="3886200"/>
            <a:ext cx="790575" cy="979488"/>
          </a:xfrm>
          <a:prstGeom prst="flowChartProcess">
            <a:avLst/>
          </a:prstGeom>
          <a:solidFill>
            <a:schemeClr val="bg1">
              <a:alpha val="3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155658" name="TextBox 10"/>
          <p:cNvSpPr txBox="1">
            <a:spLocks noChangeArrowheads="1"/>
          </p:cNvSpPr>
          <p:nvPr/>
        </p:nvSpPr>
        <p:spPr bwMode="auto">
          <a:xfrm>
            <a:off x="2127249" y="3568700"/>
            <a:ext cx="167163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1450" indent="-171450" eaLnBrk="1" hangingPunct="1">
              <a:lnSpc>
                <a:spcPct val="100000"/>
              </a:lnSpc>
              <a:spcBef>
                <a:spcPct val="0"/>
              </a:spcBef>
            </a:pPr>
            <a:r>
              <a:rPr lang="tr-TR" altLang="zh-CN" sz="1200" dirty="0" smtClean="0">
                <a:solidFill>
                  <a:schemeClr val="bg1"/>
                </a:solidFill>
                <a:latin typeface="微软雅黑" panose="020B0503020204020204" pitchFamily="34" charset="-122"/>
                <a:ea typeface="微软雅黑" panose="020B0503020204020204" pitchFamily="34" charset="-122"/>
              </a:rPr>
              <a:t>Müşteri Ekleme</a:t>
            </a:r>
          </a:p>
          <a:p>
            <a:pPr marL="171450" indent="-171450" eaLnBrk="1" hangingPunct="1">
              <a:lnSpc>
                <a:spcPct val="100000"/>
              </a:lnSpc>
              <a:spcBef>
                <a:spcPct val="0"/>
              </a:spcBef>
            </a:pPr>
            <a:r>
              <a:rPr lang="tr-TR" altLang="zh-CN" sz="1200" dirty="0" smtClean="0">
                <a:solidFill>
                  <a:schemeClr val="bg1"/>
                </a:solidFill>
                <a:latin typeface="微软雅黑" panose="020B0503020204020204" pitchFamily="34" charset="-122"/>
                <a:ea typeface="微软雅黑" panose="020B0503020204020204" pitchFamily="34" charset="-122"/>
              </a:rPr>
              <a:t>Müşterilerin adı ve soyadıyla listeleme</a:t>
            </a:r>
            <a:endParaRPr lang="tr-TR" altLang="zh-CN" sz="1200" dirty="0">
              <a:solidFill>
                <a:schemeClr val="bg1"/>
              </a:solidFill>
              <a:latin typeface="微软雅黑" panose="020B0503020204020204" pitchFamily="34" charset="-122"/>
              <a:ea typeface="微软雅黑" panose="020B0503020204020204" pitchFamily="34" charset="-122"/>
            </a:endParaRPr>
          </a:p>
          <a:p>
            <a:pPr marL="171450" indent="-171450" eaLnBrk="1" hangingPunct="1">
              <a:lnSpc>
                <a:spcPct val="100000"/>
              </a:lnSpc>
              <a:spcBef>
                <a:spcPct val="0"/>
              </a:spcBef>
            </a:pPr>
            <a:r>
              <a:rPr lang="tr-TR" altLang="zh-CN" sz="1200" dirty="0" smtClean="0">
                <a:solidFill>
                  <a:schemeClr val="bg1"/>
                </a:solidFill>
                <a:latin typeface="微软雅黑" panose="020B0503020204020204" pitchFamily="34" charset="-122"/>
                <a:ea typeface="微软雅黑" panose="020B0503020204020204" pitchFamily="34" charset="-122"/>
              </a:rPr>
              <a:t>Müşteri Silme ( Hesabında para veya kartında borcu varsa silinmeyecek)</a:t>
            </a:r>
          </a:p>
        </p:txBody>
      </p:sp>
      <p:sp>
        <p:nvSpPr>
          <p:cNvPr id="155659" name="TextBox 10"/>
          <p:cNvSpPr txBox="1">
            <a:spLocks noChangeArrowheads="1"/>
          </p:cNvSpPr>
          <p:nvPr/>
        </p:nvSpPr>
        <p:spPr bwMode="auto">
          <a:xfrm>
            <a:off x="4113213" y="3568700"/>
            <a:ext cx="1671637"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1450" indent="-171450" eaLnBrk="1" hangingPunct="1">
              <a:lnSpc>
                <a:spcPct val="100000"/>
              </a:lnSpc>
              <a:spcBef>
                <a:spcPct val="0"/>
              </a:spcBef>
            </a:pPr>
            <a:r>
              <a:rPr lang="tr-TR" altLang="zh-CN" sz="1100" dirty="0" smtClean="0">
                <a:solidFill>
                  <a:schemeClr val="bg1"/>
                </a:solidFill>
                <a:latin typeface="微软雅黑" panose="020B0503020204020204" pitchFamily="34" charset="-122"/>
                <a:ea typeface="微软雅黑" panose="020B0503020204020204" pitchFamily="34" charset="-122"/>
              </a:rPr>
              <a:t>Müşteriye bağlı olan iki hesap türü</a:t>
            </a:r>
          </a:p>
          <a:p>
            <a:pPr marL="171450" indent="-171450" eaLnBrk="1" hangingPunct="1">
              <a:lnSpc>
                <a:spcPct val="100000"/>
              </a:lnSpc>
              <a:spcBef>
                <a:spcPct val="0"/>
              </a:spcBef>
            </a:pPr>
            <a:r>
              <a:rPr lang="tr-TR" altLang="zh-CN" sz="1100" dirty="0" smtClean="0">
                <a:solidFill>
                  <a:schemeClr val="bg1"/>
                </a:solidFill>
                <a:latin typeface="微软雅黑" panose="020B0503020204020204" pitchFamily="34" charset="-122"/>
                <a:ea typeface="微软雅黑" panose="020B0503020204020204" pitchFamily="34" charset="-122"/>
              </a:rPr>
              <a:t>Hesap yaratma işlemi</a:t>
            </a:r>
          </a:p>
          <a:p>
            <a:pPr marL="171450" indent="-171450" eaLnBrk="1" hangingPunct="1">
              <a:lnSpc>
                <a:spcPct val="100000"/>
              </a:lnSpc>
              <a:spcBef>
                <a:spcPct val="0"/>
              </a:spcBef>
            </a:pPr>
            <a:r>
              <a:rPr lang="tr-TR" altLang="zh-CN" sz="1100" dirty="0" smtClean="0">
                <a:solidFill>
                  <a:schemeClr val="bg1"/>
                </a:solidFill>
                <a:latin typeface="微软雅黑" panose="020B0503020204020204" pitchFamily="34" charset="-122"/>
                <a:ea typeface="微软雅黑" panose="020B0503020204020204" pitchFamily="34" charset="-122"/>
              </a:rPr>
              <a:t>Hesap silme işlemi (fakat hesapta para varsa silinmeyecek)</a:t>
            </a:r>
          </a:p>
        </p:txBody>
      </p:sp>
      <p:sp>
        <p:nvSpPr>
          <p:cNvPr id="155660" name="TextBox 10"/>
          <p:cNvSpPr txBox="1">
            <a:spLocks noChangeArrowheads="1"/>
          </p:cNvSpPr>
          <p:nvPr/>
        </p:nvSpPr>
        <p:spPr bwMode="auto">
          <a:xfrm>
            <a:off x="6099175" y="3568700"/>
            <a:ext cx="167163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1450" indent="-171450" eaLnBrk="1" hangingPunct="1">
              <a:lnSpc>
                <a:spcPct val="100000"/>
              </a:lnSpc>
              <a:spcBef>
                <a:spcPct val="0"/>
              </a:spcBef>
            </a:pPr>
            <a:r>
              <a:rPr lang="tr-TR" altLang="zh-CN" sz="1100" dirty="0" smtClean="0">
                <a:solidFill>
                  <a:schemeClr val="bg1"/>
                </a:solidFill>
                <a:latin typeface="微软雅黑" panose="020B0503020204020204" pitchFamily="34" charset="-122"/>
                <a:ea typeface="微软雅黑" panose="020B0503020204020204" pitchFamily="34" charset="-122"/>
              </a:rPr>
              <a:t>Müşteriye ve hesaba bağlı iki kart türü</a:t>
            </a:r>
          </a:p>
          <a:p>
            <a:pPr marL="171450" indent="-171450" eaLnBrk="1" hangingPunct="1">
              <a:lnSpc>
                <a:spcPct val="100000"/>
              </a:lnSpc>
              <a:spcBef>
                <a:spcPct val="0"/>
              </a:spcBef>
            </a:pPr>
            <a:r>
              <a:rPr lang="tr-TR" altLang="zh-CN" sz="1100" dirty="0" smtClean="0">
                <a:solidFill>
                  <a:schemeClr val="bg1"/>
                </a:solidFill>
                <a:latin typeface="微软雅黑" panose="020B0503020204020204" pitchFamily="34" charset="-122"/>
                <a:ea typeface="微软雅黑" panose="020B0503020204020204" pitchFamily="34" charset="-122"/>
              </a:rPr>
              <a:t>Kart yaratma işlemi</a:t>
            </a:r>
          </a:p>
          <a:p>
            <a:pPr marL="171450" indent="-171450" eaLnBrk="1" hangingPunct="1">
              <a:lnSpc>
                <a:spcPct val="100000"/>
              </a:lnSpc>
              <a:spcBef>
                <a:spcPct val="0"/>
              </a:spcBef>
            </a:pPr>
            <a:r>
              <a:rPr lang="tr-TR" altLang="zh-CN" sz="1100" dirty="0" smtClean="0">
                <a:solidFill>
                  <a:schemeClr val="bg1"/>
                </a:solidFill>
                <a:latin typeface="微软雅黑" panose="020B0503020204020204" pitchFamily="34" charset="-122"/>
                <a:ea typeface="微软雅黑" panose="020B0503020204020204" pitchFamily="34" charset="-122"/>
              </a:rPr>
              <a:t>Kart silme işlemi (fakat kredi kartı borcu varsa silinmeyecek)</a:t>
            </a:r>
          </a:p>
          <a:p>
            <a:pPr marL="171450" indent="-171450" eaLnBrk="1" hangingPunct="1">
              <a:lnSpc>
                <a:spcPct val="100000"/>
              </a:lnSpc>
              <a:spcBef>
                <a:spcPct val="0"/>
              </a:spcBef>
            </a:pPr>
            <a:r>
              <a:rPr lang="tr-TR" altLang="zh-CN" sz="1100" dirty="0" smtClean="0">
                <a:solidFill>
                  <a:schemeClr val="bg1"/>
                </a:solidFill>
                <a:latin typeface="微软雅黑" panose="020B0503020204020204" pitchFamily="34" charset="-122"/>
                <a:ea typeface="微软雅黑" panose="020B0503020204020204" pitchFamily="34" charset="-122"/>
              </a:rPr>
              <a:t>Kredi kartı borcu ödeme ve görüntüleme işlemleri</a:t>
            </a:r>
          </a:p>
        </p:txBody>
      </p:sp>
      <p:sp>
        <p:nvSpPr>
          <p:cNvPr id="155662" name="文本框 13"/>
          <p:cNvSpPr txBox="1">
            <a:spLocks noChangeArrowheads="1"/>
          </p:cNvSpPr>
          <p:nvPr/>
        </p:nvSpPr>
        <p:spPr bwMode="auto">
          <a:xfrm>
            <a:off x="2289175" y="2170618"/>
            <a:ext cx="1171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tr-TR" altLang="zh-CN" sz="1600" b="1" dirty="0" smtClean="0">
                <a:solidFill>
                  <a:schemeClr val="bg1"/>
                </a:solidFill>
                <a:latin typeface="微软雅黑" panose="020B0503020204020204" pitchFamily="34" charset="-122"/>
                <a:ea typeface="微软雅黑" panose="020B0503020204020204" pitchFamily="34" charset="-122"/>
              </a:rPr>
              <a:t>Müşteri Yönetimi</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55663" name="文本框 15"/>
          <p:cNvSpPr txBox="1">
            <a:spLocks noChangeArrowheads="1"/>
          </p:cNvSpPr>
          <p:nvPr/>
        </p:nvSpPr>
        <p:spPr bwMode="auto">
          <a:xfrm>
            <a:off x="4274343" y="2170619"/>
            <a:ext cx="1171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tr-TR" altLang="zh-CN" sz="1600" b="1" dirty="0" smtClean="0">
                <a:solidFill>
                  <a:schemeClr val="bg1"/>
                </a:solidFill>
                <a:latin typeface="微软雅黑" panose="020B0503020204020204" pitchFamily="34" charset="-122"/>
                <a:ea typeface="微软雅黑" panose="020B0503020204020204" pitchFamily="34" charset="-122"/>
              </a:rPr>
              <a:t>Hesap Yönetimi</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55664" name="文本框 17"/>
          <p:cNvSpPr txBox="1">
            <a:spLocks noChangeArrowheads="1"/>
          </p:cNvSpPr>
          <p:nvPr/>
        </p:nvSpPr>
        <p:spPr bwMode="auto">
          <a:xfrm>
            <a:off x="6259513" y="2170619"/>
            <a:ext cx="11731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tr-TR" altLang="zh-CN" sz="1600" b="1" dirty="0" smtClean="0">
                <a:solidFill>
                  <a:schemeClr val="bg1"/>
                </a:solidFill>
                <a:latin typeface="微软雅黑" panose="020B0503020204020204" pitchFamily="34" charset="-122"/>
                <a:ea typeface="微软雅黑" panose="020B0503020204020204" pitchFamily="34" charset="-122"/>
              </a:rPr>
              <a:t>Kart Yönetimi</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55665" name="文本框 18"/>
          <p:cNvSpPr txBox="1">
            <a:spLocks noChangeArrowheads="1"/>
          </p:cNvSpPr>
          <p:nvPr/>
        </p:nvSpPr>
        <p:spPr bwMode="auto">
          <a:xfrm>
            <a:off x="8245474" y="2170619"/>
            <a:ext cx="11731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tr-TR" altLang="zh-CN" sz="1600" b="1" dirty="0" smtClean="0">
                <a:solidFill>
                  <a:schemeClr val="bg1"/>
                </a:solidFill>
                <a:latin typeface="微软雅黑" panose="020B0503020204020204" pitchFamily="34" charset="-122"/>
                <a:ea typeface="微软雅黑" panose="020B0503020204020204" pitchFamily="34" charset="-122"/>
              </a:rPr>
              <a:t>Transfer Yönetimi</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8" name="TextBox 10"/>
          <p:cNvSpPr txBox="1">
            <a:spLocks noChangeArrowheads="1"/>
          </p:cNvSpPr>
          <p:nvPr/>
        </p:nvSpPr>
        <p:spPr bwMode="auto">
          <a:xfrm>
            <a:off x="8085138" y="3568700"/>
            <a:ext cx="1671638"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1450" indent="-171450" eaLnBrk="1" hangingPunct="1">
              <a:lnSpc>
                <a:spcPct val="100000"/>
              </a:lnSpc>
              <a:spcBef>
                <a:spcPct val="0"/>
              </a:spcBef>
            </a:pPr>
            <a:r>
              <a:rPr lang="tr-TR" altLang="zh-CN" sz="1100" dirty="0" smtClean="0">
                <a:solidFill>
                  <a:schemeClr val="bg1"/>
                </a:solidFill>
                <a:latin typeface="微软雅黑" panose="020B0503020204020204" pitchFamily="34" charset="-122"/>
                <a:ea typeface="微软雅黑" panose="020B0503020204020204" pitchFamily="34" charset="-122"/>
              </a:rPr>
              <a:t>Aynı kişiye bağlı hesaplar arası para transferi</a:t>
            </a:r>
          </a:p>
          <a:p>
            <a:pPr marL="171450" indent="-171450" eaLnBrk="1" hangingPunct="1">
              <a:lnSpc>
                <a:spcPct val="100000"/>
              </a:lnSpc>
              <a:spcBef>
                <a:spcPct val="0"/>
              </a:spcBef>
            </a:pPr>
            <a:r>
              <a:rPr lang="tr-TR" altLang="zh-CN" sz="1100" dirty="0" smtClean="0">
                <a:solidFill>
                  <a:schemeClr val="bg1"/>
                </a:solidFill>
                <a:latin typeface="微软雅黑" panose="020B0503020204020204" pitchFamily="34" charset="-122"/>
                <a:ea typeface="微软雅黑" panose="020B0503020204020204" pitchFamily="34" charset="-122"/>
              </a:rPr>
              <a:t>Başka hesaplar arası para transferi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Yuvarlatılmış Dikdörtgen 26"/>
          <p:cNvSpPr/>
          <p:nvPr/>
        </p:nvSpPr>
        <p:spPr bwMode="auto">
          <a:xfrm>
            <a:off x="525399" y="1408380"/>
            <a:ext cx="6312129" cy="5222609"/>
          </a:xfrm>
          <a:prstGeom prst="roundRect">
            <a:avLst/>
          </a:prstGeom>
          <a:solidFill>
            <a:schemeClr val="bg1">
              <a:alpha val="54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tr-TR" sz="1800" b="0" i="0" u="none" strike="noStrike" cap="none" normalizeH="0" baseline="0" smtClean="0">
              <a:ln>
                <a:noFill/>
              </a:ln>
              <a:solidFill>
                <a:schemeClr val="tx1"/>
              </a:solidFill>
              <a:effectLst/>
              <a:latin typeface="Calibri" pitchFamily="34" charset="0"/>
              <a:ea typeface="宋体" pitchFamily="2" charset="-122"/>
            </a:endParaRPr>
          </a:p>
        </p:txBody>
      </p:sp>
      <p:sp>
        <p:nvSpPr>
          <p:cNvPr id="157699" name="文本框 16"/>
          <p:cNvSpPr txBox="1">
            <a:spLocks noChangeArrowheads="1"/>
          </p:cNvSpPr>
          <p:nvPr/>
        </p:nvSpPr>
        <p:spPr bwMode="auto">
          <a:xfrm>
            <a:off x="1514475" y="300038"/>
            <a:ext cx="62366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3200" b="1" u="sng" dirty="0" smtClean="0">
                <a:solidFill>
                  <a:schemeClr val="bg1"/>
                </a:solidFill>
                <a:latin typeface="微软雅黑" panose="020B0503020204020204" pitchFamily="34" charset="-122"/>
                <a:ea typeface="微软雅黑" panose="020B0503020204020204" pitchFamily="34" charset="-122"/>
              </a:rPr>
              <a:t>Önemli Senaryolar</a:t>
            </a:r>
            <a:endParaRPr lang="zh-CN" altLang="en-US" sz="3200" b="1" u="sng" dirty="0">
              <a:solidFill>
                <a:schemeClr val="bg1"/>
              </a:solidFill>
              <a:latin typeface="微软雅黑" panose="020B0503020204020204" pitchFamily="34" charset="-122"/>
              <a:ea typeface="微软雅黑" panose="020B0503020204020204" pitchFamily="34" charset="-122"/>
            </a:endParaRPr>
          </a:p>
        </p:txBody>
      </p:sp>
      <p:sp>
        <p:nvSpPr>
          <p:cNvPr id="20" name="椭圆 6"/>
          <p:cNvSpPr>
            <a:spLocks noChangeArrowheads="1"/>
          </p:cNvSpPr>
          <p:nvPr/>
        </p:nvSpPr>
        <p:spPr bwMode="auto">
          <a:xfrm>
            <a:off x="1042064" y="884814"/>
            <a:ext cx="472411" cy="476154"/>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b="1" dirty="0">
                <a:solidFill>
                  <a:srgbClr val="FFFFFF"/>
                </a:solidFill>
                <a:latin typeface="微软雅黑" panose="020B0503020204020204" pitchFamily="34" charset="-122"/>
                <a:ea typeface="微软雅黑" panose="020B0503020204020204" pitchFamily="34" charset="-122"/>
              </a:rPr>
              <a:t>1</a:t>
            </a:r>
            <a:endParaRPr lang="zh-CN" altLang="en-US" sz="1400" b="1" dirty="0">
              <a:solidFill>
                <a:srgbClr val="FFFFFF"/>
              </a:solidFill>
              <a:latin typeface="微软雅黑" panose="020B0503020204020204" pitchFamily="34" charset="-122"/>
              <a:ea typeface="微软雅黑" panose="020B0503020204020204" pitchFamily="34" charset="-122"/>
            </a:endParaRPr>
          </a:p>
        </p:txBody>
      </p:sp>
      <p:sp>
        <p:nvSpPr>
          <p:cNvPr id="21" name="文本框 12"/>
          <p:cNvSpPr txBox="1">
            <a:spLocks noChangeArrowheads="1"/>
          </p:cNvSpPr>
          <p:nvPr/>
        </p:nvSpPr>
        <p:spPr bwMode="auto">
          <a:xfrm>
            <a:off x="1568339" y="953614"/>
            <a:ext cx="27529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1600" dirty="0" smtClean="0">
                <a:solidFill>
                  <a:schemeClr val="bg1"/>
                </a:solidFill>
                <a:latin typeface="微软雅黑" panose="020B0503020204020204" pitchFamily="34" charset="-122"/>
                <a:ea typeface="微软雅黑" panose="020B0503020204020204" pitchFamily="34" charset="-122"/>
              </a:rPr>
              <a:t>Müşteri Silme İşlemi</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89" y="1518757"/>
            <a:ext cx="5953148" cy="5017187"/>
          </a:xfrm>
          <a:prstGeom prst="round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文本框 12"/>
          <p:cNvSpPr txBox="1">
            <a:spLocks noChangeArrowheads="1"/>
          </p:cNvSpPr>
          <p:nvPr/>
        </p:nvSpPr>
        <p:spPr bwMode="auto">
          <a:xfrm>
            <a:off x="8462733" y="946909"/>
            <a:ext cx="27529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1600" dirty="0" smtClean="0">
                <a:solidFill>
                  <a:schemeClr val="bg1"/>
                </a:solidFill>
                <a:latin typeface="微软雅黑" panose="020B0503020204020204" pitchFamily="34" charset="-122"/>
                <a:ea typeface="微软雅黑" panose="020B0503020204020204" pitchFamily="34" charset="-122"/>
              </a:rPr>
              <a:t>Hesap Silme İşlemi</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5" name="椭圆 6"/>
          <p:cNvSpPr>
            <a:spLocks noChangeArrowheads="1"/>
          </p:cNvSpPr>
          <p:nvPr/>
        </p:nvSpPr>
        <p:spPr bwMode="auto">
          <a:xfrm>
            <a:off x="7990320" y="902798"/>
            <a:ext cx="472411" cy="476154"/>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tr-TR" altLang="zh-CN" sz="1400" b="1" dirty="0">
                <a:solidFill>
                  <a:srgbClr val="FFFFFF"/>
                </a:solidFill>
                <a:latin typeface="微软雅黑" panose="020B0503020204020204" pitchFamily="34" charset="-122"/>
                <a:ea typeface="微软雅黑" panose="020B0503020204020204" pitchFamily="34" charset="-122"/>
              </a:rPr>
              <a:t>2</a:t>
            </a:r>
            <a:endParaRPr lang="zh-CN" altLang="en-US" sz="1400" b="1" dirty="0">
              <a:solidFill>
                <a:srgbClr val="FFFFFF"/>
              </a:solidFill>
              <a:latin typeface="微软雅黑" panose="020B0503020204020204" pitchFamily="34" charset="-122"/>
              <a:ea typeface="微软雅黑" panose="020B0503020204020204" pitchFamily="34" charset="-122"/>
            </a:endParaRPr>
          </a:p>
        </p:txBody>
      </p:sp>
      <p:sp>
        <p:nvSpPr>
          <p:cNvPr id="26" name="文本框 12"/>
          <p:cNvSpPr txBox="1">
            <a:spLocks noChangeArrowheads="1"/>
          </p:cNvSpPr>
          <p:nvPr/>
        </p:nvSpPr>
        <p:spPr bwMode="auto">
          <a:xfrm>
            <a:off x="7990320" y="1464793"/>
            <a:ext cx="265493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tr-TR" altLang="zh-CN" sz="1400" dirty="0" smtClean="0">
                <a:solidFill>
                  <a:schemeClr val="bg1"/>
                </a:solidFill>
                <a:latin typeface="微软雅黑" panose="020B0503020204020204" pitchFamily="34" charset="-122"/>
                <a:ea typeface="微软雅黑" panose="020B0503020204020204" pitchFamily="34" charset="-122"/>
              </a:rPr>
              <a:t>Hesap silme işlemi de aynı müşteri silme algoritmasında olduğu gibi girilen idye bağlı hesabın olup olmadığını, eğer varsa da hesaptaki parayı kontrol edip ona göre bir silme işlemi gerçekleştirir. Para varsa hesabı silmez, yoksa hesabı siler.</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Yuvarlatılmış Dikdörtgen 33"/>
          <p:cNvSpPr/>
          <p:nvPr/>
        </p:nvSpPr>
        <p:spPr bwMode="auto">
          <a:xfrm>
            <a:off x="6550327" y="2089255"/>
            <a:ext cx="4981431" cy="4684252"/>
          </a:xfrm>
          <a:prstGeom prst="roundRect">
            <a:avLst/>
          </a:prstGeom>
          <a:solidFill>
            <a:schemeClr val="bg1">
              <a:alpha val="54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tr-TR" sz="1800" b="0" i="0" u="none" strike="noStrike" cap="none" normalizeH="0" baseline="0" smtClean="0">
              <a:ln>
                <a:noFill/>
              </a:ln>
              <a:solidFill>
                <a:schemeClr val="tx1"/>
              </a:solidFill>
              <a:effectLst/>
              <a:latin typeface="Calibri" pitchFamily="34" charset="0"/>
              <a:ea typeface="宋体" pitchFamily="2" charset="-122"/>
            </a:endParaRPr>
          </a:p>
        </p:txBody>
      </p:sp>
      <p:sp>
        <p:nvSpPr>
          <p:cNvPr id="33" name="Yuvarlatılmış Dikdörtgen 32"/>
          <p:cNvSpPr/>
          <p:nvPr/>
        </p:nvSpPr>
        <p:spPr bwMode="auto">
          <a:xfrm>
            <a:off x="852785" y="2094875"/>
            <a:ext cx="4149122" cy="4678632"/>
          </a:xfrm>
          <a:prstGeom prst="roundRect">
            <a:avLst/>
          </a:prstGeom>
          <a:solidFill>
            <a:schemeClr val="bg1">
              <a:alpha val="54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tr-TR" sz="1800" b="0" i="0" u="none" strike="noStrike" cap="none" normalizeH="0" baseline="0" smtClean="0">
              <a:ln>
                <a:noFill/>
              </a:ln>
              <a:solidFill>
                <a:schemeClr val="tx1"/>
              </a:solidFill>
              <a:effectLst/>
              <a:latin typeface="Calibri" pitchFamily="34" charset="0"/>
              <a:ea typeface="宋体" pitchFamily="2" charset="-122"/>
            </a:endParaRPr>
          </a:p>
        </p:txBody>
      </p:sp>
      <p:sp>
        <p:nvSpPr>
          <p:cNvPr id="158723" name="文本框 16"/>
          <p:cNvSpPr txBox="1">
            <a:spLocks noChangeArrowheads="1"/>
          </p:cNvSpPr>
          <p:nvPr/>
        </p:nvSpPr>
        <p:spPr bwMode="auto">
          <a:xfrm>
            <a:off x="1514475" y="300038"/>
            <a:ext cx="3535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2400" b="1" u="sng" dirty="0" smtClean="0">
                <a:solidFill>
                  <a:schemeClr val="bg1"/>
                </a:solidFill>
                <a:latin typeface="微软雅黑" panose="020B0503020204020204" pitchFamily="34" charset="-122"/>
                <a:ea typeface="微软雅黑" panose="020B0503020204020204" pitchFamily="34" charset="-122"/>
              </a:rPr>
              <a:t>Önemli Senaryolar</a:t>
            </a:r>
            <a:endParaRPr lang="zh-CN" altLang="en-US" sz="2400" b="1" u="sng" dirty="0">
              <a:solidFill>
                <a:schemeClr val="bg1"/>
              </a:solidFill>
              <a:latin typeface="微软雅黑" panose="020B0503020204020204" pitchFamily="34" charset="-122"/>
              <a:ea typeface="微软雅黑" panose="020B0503020204020204" pitchFamily="34" charset="-122"/>
            </a:endParaRPr>
          </a:p>
        </p:txBody>
      </p:sp>
      <p:sp>
        <p:nvSpPr>
          <p:cNvPr id="158724" name="五边形 25"/>
          <p:cNvSpPr>
            <a:spLocks noChangeArrowheads="1"/>
          </p:cNvSpPr>
          <p:nvPr/>
        </p:nvSpPr>
        <p:spPr bwMode="auto">
          <a:xfrm rot="5400000">
            <a:off x="2526801" y="1158942"/>
            <a:ext cx="734968" cy="984949"/>
          </a:xfrm>
          <a:prstGeom prst="homePlate">
            <a:avLst>
              <a:gd name="adj" fmla="val 35713"/>
            </a:avLst>
          </a:prstGeom>
          <a:solidFill>
            <a:schemeClr val="bg1">
              <a:alpha val="3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400" b="1">
              <a:solidFill>
                <a:srgbClr val="FFFFFF"/>
              </a:solidFill>
              <a:latin typeface="微软雅黑" panose="020B0503020204020204" pitchFamily="34" charset="-122"/>
              <a:ea typeface="微软雅黑" panose="020B0503020204020204" pitchFamily="34" charset="-122"/>
            </a:endParaRPr>
          </a:p>
        </p:txBody>
      </p:sp>
      <p:grpSp>
        <p:nvGrpSpPr>
          <p:cNvPr id="158736" name="Group 16"/>
          <p:cNvGrpSpPr>
            <a:grpSpLocks/>
          </p:cNvGrpSpPr>
          <p:nvPr/>
        </p:nvGrpSpPr>
        <p:grpSpPr bwMode="auto">
          <a:xfrm>
            <a:off x="2927348" y="936268"/>
            <a:ext cx="6113697" cy="347663"/>
            <a:chOff x="0" y="0"/>
            <a:chExt cx="1878884" cy="347730"/>
          </a:xfrm>
        </p:grpSpPr>
        <p:cxnSp>
          <p:nvCxnSpPr>
            <p:cNvPr id="158747" name="直接连接符 38"/>
            <p:cNvCxnSpPr>
              <a:cxnSpLocks noChangeShapeType="1"/>
            </p:cNvCxnSpPr>
            <p:nvPr/>
          </p:nvCxnSpPr>
          <p:spPr bwMode="auto">
            <a:xfrm>
              <a:off x="0" y="0"/>
              <a:ext cx="0" cy="34773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cxnSp>
          <p:nvCxnSpPr>
            <p:cNvPr id="158748" name="直接连接符 39"/>
            <p:cNvCxnSpPr>
              <a:cxnSpLocks noChangeShapeType="1"/>
            </p:cNvCxnSpPr>
            <p:nvPr/>
          </p:nvCxnSpPr>
          <p:spPr bwMode="auto">
            <a:xfrm>
              <a:off x="1878884" y="0"/>
              <a:ext cx="0" cy="34773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cxnSp>
          <p:nvCxnSpPr>
            <p:cNvPr id="158749" name="直接连接符 40"/>
            <p:cNvCxnSpPr>
              <a:cxnSpLocks noChangeShapeType="1"/>
            </p:cNvCxnSpPr>
            <p:nvPr/>
          </p:nvCxnSpPr>
          <p:spPr bwMode="auto">
            <a:xfrm>
              <a:off x="0" y="0"/>
              <a:ext cx="1878884" cy="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grpSp>
      <p:sp>
        <p:nvSpPr>
          <p:cNvPr id="158738" name="文本框 45"/>
          <p:cNvSpPr txBox="1">
            <a:spLocks noChangeArrowheads="1"/>
          </p:cNvSpPr>
          <p:nvPr/>
        </p:nvSpPr>
        <p:spPr bwMode="auto">
          <a:xfrm>
            <a:off x="5049838" y="620250"/>
            <a:ext cx="1957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tr-TR" altLang="zh-CN" sz="1800" dirty="0" smtClean="0">
                <a:solidFill>
                  <a:schemeClr val="bg1"/>
                </a:solidFill>
                <a:latin typeface="微软雅黑" panose="020B0503020204020204" pitchFamily="34" charset="-122"/>
                <a:ea typeface="微软雅黑" panose="020B0503020204020204" pitchFamily="34" charset="-122"/>
              </a:rPr>
              <a:t>Kart İşlemleri</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58740" name="文本框 47"/>
          <p:cNvSpPr txBox="1">
            <a:spLocks noChangeArrowheads="1"/>
          </p:cNvSpPr>
          <p:nvPr/>
        </p:nvSpPr>
        <p:spPr bwMode="auto">
          <a:xfrm>
            <a:off x="2539478" y="1308309"/>
            <a:ext cx="7096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tr-TR" altLang="zh-CN" sz="1600" b="1" dirty="0" smtClean="0">
                <a:solidFill>
                  <a:schemeClr val="bg1"/>
                </a:solidFill>
              </a:rPr>
              <a:t>Kredi Kartı</a:t>
            </a:r>
            <a:endParaRPr lang="zh-CN" altLang="en-US" sz="1600" b="1" dirty="0">
              <a:solidFill>
                <a:schemeClr val="bg1"/>
              </a:solidFill>
            </a:endParaRPr>
          </a:p>
        </p:txBody>
      </p:sp>
      <p:sp>
        <p:nvSpPr>
          <p:cNvPr id="158741" name="文本框 48"/>
          <p:cNvSpPr txBox="1">
            <a:spLocks noChangeArrowheads="1"/>
          </p:cNvSpPr>
          <p:nvPr/>
        </p:nvSpPr>
        <p:spPr bwMode="auto">
          <a:xfrm>
            <a:off x="8687032" y="1283931"/>
            <a:ext cx="708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tr-TR" altLang="zh-CN" sz="1600" b="1" dirty="0" smtClean="0">
                <a:solidFill>
                  <a:schemeClr val="bg1"/>
                </a:solidFill>
              </a:rPr>
              <a:t>Banka Kartı</a:t>
            </a:r>
            <a:endParaRPr lang="zh-CN" altLang="en-US" sz="1600" b="1" dirty="0">
              <a:solidFill>
                <a:schemeClr val="bg1"/>
              </a:solidFill>
            </a:endParaRPr>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89011" y="2163836"/>
            <a:ext cx="3876675" cy="4514850"/>
          </a:xfrm>
          <a:prstGeom prst="round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756196" y="2163836"/>
            <a:ext cx="4611750" cy="4514850"/>
          </a:xfrm>
          <a:prstGeom prst="round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五边形 25"/>
          <p:cNvSpPr>
            <a:spLocks noChangeArrowheads="1"/>
          </p:cNvSpPr>
          <p:nvPr/>
        </p:nvSpPr>
        <p:spPr bwMode="auto">
          <a:xfrm rot="5400000">
            <a:off x="8673557" y="1158941"/>
            <a:ext cx="734968" cy="984949"/>
          </a:xfrm>
          <a:prstGeom prst="homePlate">
            <a:avLst>
              <a:gd name="adj" fmla="val 35713"/>
            </a:avLst>
          </a:prstGeom>
          <a:solidFill>
            <a:schemeClr val="bg1">
              <a:alpha val="3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4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Yuvarlatılmış Dikdörtgen 22"/>
          <p:cNvSpPr/>
          <p:nvPr/>
        </p:nvSpPr>
        <p:spPr bwMode="auto">
          <a:xfrm>
            <a:off x="522006" y="1738171"/>
            <a:ext cx="5889210" cy="4921794"/>
          </a:xfrm>
          <a:prstGeom prst="roundRect">
            <a:avLst/>
          </a:prstGeom>
          <a:solidFill>
            <a:schemeClr val="bg1">
              <a:alpha val="54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tr-TR" sz="1800" b="0" i="0" u="none" strike="noStrike" cap="none" normalizeH="0" baseline="0" smtClean="0">
              <a:ln>
                <a:noFill/>
              </a:ln>
              <a:solidFill>
                <a:schemeClr val="tx1"/>
              </a:solidFill>
              <a:effectLst/>
              <a:latin typeface="Calibri" pitchFamily="34" charset="0"/>
              <a:ea typeface="宋体" pitchFamily="2" charset="-122"/>
            </a:endParaRPr>
          </a:p>
        </p:txBody>
      </p:sp>
      <p:sp>
        <p:nvSpPr>
          <p:cNvPr id="159747" name="文本框 16"/>
          <p:cNvSpPr txBox="1">
            <a:spLocks noChangeArrowheads="1"/>
          </p:cNvSpPr>
          <p:nvPr/>
        </p:nvSpPr>
        <p:spPr bwMode="auto">
          <a:xfrm>
            <a:off x="1514475" y="300038"/>
            <a:ext cx="3535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2400" b="1" u="sng" dirty="0" smtClean="0">
                <a:solidFill>
                  <a:schemeClr val="bg1"/>
                </a:solidFill>
                <a:latin typeface="微软雅黑" panose="020B0503020204020204" pitchFamily="34" charset="-122"/>
                <a:ea typeface="微软雅黑" panose="020B0503020204020204" pitchFamily="34" charset="-122"/>
              </a:rPr>
              <a:t>Önemli Senaryolar</a:t>
            </a:r>
            <a:endParaRPr lang="zh-CN" altLang="en-US" sz="2400" b="1" u="sng" dirty="0">
              <a:solidFill>
                <a:schemeClr val="bg1"/>
              </a:solidFill>
              <a:latin typeface="微软雅黑" panose="020B0503020204020204" pitchFamily="34" charset="-122"/>
              <a:ea typeface="微软雅黑" panose="020B0503020204020204" pitchFamily="34" charset="-122"/>
            </a:endParaRPr>
          </a:p>
        </p:txBody>
      </p:sp>
      <p:sp>
        <p:nvSpPr>
          <p:cNvPr id="17" name="椭圆 72"/>
          <p:cNvSpPr>
            <a:spLocks noChangeArrowheads="1"/>
          </p:cNvSpPr>
          <p:nvPr/>
        </p:nvSpPr>
        <p:spPr bwMode="auto">
          <a:xfrm>
            <a:off x="933449" y="991531"/>
            <a:ext cx="581025" cy="579438"/>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b="1">
                <a:solidFill>
                  <a:srgbClr val="FFFFFF"/>
                </a:solidFill>
                <a:latin typeface="微软雅黑" panose="020B0503020204020204" pitchFamily="34" charset="-122"/>
                <a:ea typeface="微软雅黑" panose="020B0503020204020204" pitchFamily="34" charset="-122"/>
              </a:rPr>
              <a:t>1</a:t>
            </a:r>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18" name="文本框 45"/>
          <p:cNvSpPr txBox="1">
            <a:spLocks noChangeArrowheads="1"/>
          </p:cNvSpPr>
          <p:nvPr/>
        </p:nvSpPr>
        <p:spPr bwMode="auto">
          <a:xfrm>
            <a:off x="7535412" y="1042550"/>
            <a:ext cx="36574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1600" dirty="0" smtClean="0">
                <a:solidFill>
                  <a:schemeClr val="bg1"/>
                </a:solidFill>
                <a:latin typeface="微软雅黑" panose="020B0503020204020204" pitchFamily="34" charset="-122"/>
                <a:ea typeface="微软雅黑" panose="020B0503020204020204" pitchFamily="34" charset="-122"/>
              </a:rPr>
              <a:t> Başka </a:t>
            </a:r>
            <a:r>
              <a:rPr lang="tr-TR" altLang="zh-CN" sz="1600" dirty="0">
                <a:solidFill>
                  <a:schemeClr val="bg1"/>
                </a:solidFill>
                <a:latin typeface="微软雅黑" panose="020B0503020204020204" pitchFamily="34" charset="-122"/>
                <a:ea typeface="微软雅黑" panose="020B0503020204020204" pitchFamily="34" charset="-122"/>
              </a:rPr>
              <a:t>H</a:t>
            </a:r>
            <a:r>
              <a:rPr lang="tr-TR" altLang="zh-CN" sz="1600" dirty="0" smtClean="0">
                <a:solidFill>
                  <a:schemeClr val="bg1"/>
                </a:solidFill>
                <a:latin typeface="微软雅黑" panose="020B0503020204020204" pitchFamily="34" charset="-122"/>
                <a:ea typeface="微软雅黑" panose="020B0503020204020204" pitchFamily="34" charset="-122"/>
              </a:rPr>
              <a:t>esaba </a:t>
            </a:r>
            <a:r>
              <a:rPr lang="tr-TR" altLang="zh-CN" sz="1600" dirty="0">
                <a:solidFill>
                  <a:schemeClr val="bg1"/>
                </a:solidFill>
                <a:latin typeface="微软雅黑" panose="020B0503020204020204" pitchFamily="34" charset="-122"/>
                <a:ea typeface="微软雅黑" panose="020B0503020204020204" pitchFamily="34" charset="-122"/>
              </a:rPr>
              <a:t>P</a:t>
            </a:r>
            <a:r>
              <a:rPr lang="tr-TR" altLang="zh-CN" sz="1600" dirty="0" smtClean="0">
                <a:solidFill>
                  <a:schemeClr val="bg1"/>
                </a:solidFill>
                <a:latin typeface="微软雅黑" panose="020B0503020204020204" pitchFamily="34" charset="-122"/>
                <a:ea typeface="微软雅黑" panose="020B0503020204020204" pitchFamily="34" charset="-122"/>
              </a:rPr>
              <a:t>ara Transferi</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59622" y="1868049"/>
            <a:ext cx="5413979" cy="4662037"/>
          </a:xfrm>
          <a:prstGeom prst="round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椭圆 72"/>
          <p:cNvSpPr>
            <a:spLocks noChangeArrowheads="1"/>
          </p:cNvSpPr>
          <p:nvPr/>
        </p:nvSpPr>
        <p:spPr bwMode="auto">
          <a:xfrm>
            <a:off x="6954386" y="984388"/>
            <a:ext cx="581025" cy="579438"/>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tr-TR" altLang="zh-CN" sz="1400" b="1" dirty="0">
                <a:solidFill>
                  <a:srgbClr val="FFFFFF"/>
                </a:solidFill>
                <a:latin typeface="微软雅黑" panose="020B0503020204020204" pitchFamily="34" charset="-122"/>
                <a:ea typeface="微软雅黑" panose="020B0503020204020204" pitchFamily="34" charset="-122"/>
              </a:rPr>
              <a:t>2</a:t>
            </a:r>
            <a:endParaRPr lang="zh-CN" altLang="en-US" sz="1400" b="1" dirty="0">
              <a:solidFill>
                <a:srgbClr val="FFFFFF"/>
              </a:solidFill>
              <a:latin typeface="微软雅黑" panose="020B0503020204020204" pitchFamily="34" charset="-122"/>
              <a:ea typeface="微软雅黑" panose="020B0503020204020204" pitchFamily="34" charset="-122"/>
            </a:endParaRPr>
          </a:p>
        </p:txBody>
      </p:sp>
      <p:sp>
        <p:nvSpPr>
          <p:cNvPr id="21" name="文本框 45"/>
          <p:cNvSpPr txBox="1">
            <a:spLocks noChangeArrowheads="1"/>
          </p:cNvSpPr>
          <p:nvPr/>
        </p:nvSpPr>
        <p:spPr bwMode="auto">
          <a:xfrm>
            <a:off x="1637893" y="1111973"/>
            <a:ext cx="36574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1600" dirty="0" smtClean="0">
                <a:solidFill>
                  <a:schemeClr val="bg1"/>
                </a:solidFill>
                <a:latin typeface="微软雅黑" panose="020B0503020204020204" pitchFamily="34" charset="-122"/>
                <a:ea typeface="微软雅黑" panose="020B0503020204020204" pitchFamily="34" charset="-122"/>
              </a:rPr>
              <a:t>Hesaplar Arası Transfer İşlemi </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文本框 78"/>
          <p:cNvSpPr txBox="1">
            <a:spLocks noChangeArrowheads="1"/>
          </p:cNvSpPr>
          <p:nvPr/>
        </p:nvSpPr>
        <p:spPr bwMode="auto">
          <a:xfrm>
            <a:off x="7244900" y="1738171"/>
            <a:ext cx="3632366"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171450" indent="-171450" algn="just" eaLnBrk="1" hangingPunct="1">
              <a:lnSpc>
                <a:spcPct val="100000"/>
              </a:lnSpc>
              <a:spcBef>
                <a:spcPct val="0"/>
              </a:spcBef>
            </a:pPr>
            <a:r>
              <a:rPr lang="tr-TR" altLang="zh-CN" sz="1400" dirty="0" smtClean="0">
                <a:solidFill>
                  <a:schemeClr val="bg1"/>
                </a:solidFill>
                <a:latin typeface="微软雅黑" panose="020B0503020204020204" pitchFamily="34" charset="-122"/>
                <a:ea typeface="微软雅黑" panose="020B0503020204020204" pitchFamily="34" charset="-122"/>
              </a:rPr>
              <a:t>Başka bir hesaba para transferinde önemli olan nokta şu; </a:t>
            </a:r>
          </a:p>
          <a:p>
            <a:pPr algn="just" eaLnBrk="1" hangingPunct="1">
              <a:lnSpc>
                <a:spcPct val="100000"/>
              </a:lnSpc>
              <a:spcBef>
                <a:spcPct val="0"/>
              </a:spcBef>
              <a:buNone/>
            </a:pPr>
            <a:r>
              <a:rPr lang="tr-TR" altLang="zh-CN" sz="1400" dirty="0" smtClean="0">
                <a:solidFill>
                  <a:schemeClr val="bg1"/>
                </a:solidFill>
                <a:latin typeface="微软雅黑" panose="020B0503020204020204" pitchFamily="34" charset="-122"/>
                <a:ea typeface="微软雅黑" panose="020B0503020204020204" pitchFamily="34" charset="-122"/>
              </a:rPr>
              <a:t>Eğer para çekilen hesap birikim hesabıysa transfer işlemine izin vermez ve buna göre  bir hata mesajı fırlatılır.</a:t>
            </a:r>
          </a:p>
          <a:p>
            <a:pPr algn="just" eaLnBrk="1" hangingPunct="1">
              <a:lnSpc>
                <a:spcPct val="100000"/>
              </a:lnSpc>
              <a:spcBef>
                <a:spcPct val="0"/>
              </a:spcBef>
              <a:buNone/>
            </a:pPr>
            <a:r>
              <a:rPr lang="tr-TR" altLang="zh-CN" sz="1400" dirty="0" smtClean="0">
                <a:solidFill>
                  <a:schemeClr val="bg1"/>
                </a:solidFill>
                <a:latin typeface="微软雅黑" panose="020B0503020204020204" pitchFamily="34" charset="-122"/>
                <a:ea typeface="微软雅黑" panose="020B0503020204020204" pitchFamily="34" charset="-122"/>
              </a:rPr>
              <a:t>Hesap birikim hesabı değil de vadesiz mevduat hesabıysa, bu sefer transfer işlemi aynı hesaplar arasında işleyen algoritmaya benzer çalışır.</a:t>
            </a:r>
            <a:endParaRPr lang="en-US" altLang="zh-CN" sz="14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00000"/>
              </a:lnSpc>
              <a:spcBef>
                <a:spcPct val="0"/>
              </a:spcBef>
              <a:buFont typeface="Arial" panose="020B0604020202020204" pitchFamily="34" charset="0"/>
              <a:buNone/>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by="(-#ppt_w*2)" calcmode="lin" valueType="num">
                                      <p:cBhvr rctx="PPT">
                                        <p:cTn id="7" dur="125" autoRev="1" fill="hold">
                                          <p:stCondLst>
                                            <p:cond delay="0"/>
                                          </p:stCondLst>
                                        </p:cTn>
                                        <p:tgtEl>
                                          <p:spTgt spid="22"/>
                                        </p:tgtEl>
                                        <p:attrNameLst>
                                          <p:attrName>ppt_w</p:attrName>
                                        </p:attrNameLst>
                                      </p:cBhvr>
                                    </p:anim>
                                    <p:anim by="(#ppt_w*0.50)" calcmode="lin" valueType="num">
                                      <p:cBhvr>
                                        <p:cTn id="8" dur="125" decel="50000" autoRev="1" fill="hold">
                                          <p:stCondLst>
                                            <p:cond delay="0"/>
                                          </p:stCondLst>
                                        </p:cTn>
                                        <p:tgtEl>
                                          <p:spTgt spid="22"/>
                                        </p:tgtEl>
                                        <p:attrNameLst>
                                          <p:attrName>ppt_x</p:attrName>
                                        </p:attrNameLst>
                                      </p:cBhvr>
                                    </p:anim>
                                    <p:anim from="(-#ppt_h/2)" to="(#ppt_y)" calcmode="lin" valueType="num">
                                      <p:cBhvr>
                                        <p:cTn id="9" dur="250" fill="hold">
                                          <p:stCondLst>
                                            <p:cond delay="0"/>
                                          </p:stCondLst>
                                        </p:cTn>
                                        <p:tgtEl>
                                          <p:spTgt spid="22"/>
                                        </p:tgtEl>
                                        <p:attrNameLst>
                                          <p:attrName>ppt_y</p:attrName>
                                        </p:attrNameLst>
                                      </p:cBhvr>
                                    </p:anim>
                                    <p:animRot by="21600000">
                                      <p:cBhvr>
                                        <p:cTn id="10" dur="250"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文本框 16"/>
          <p:cNvSpPr txBox="1">
            <a:spLocks noChangeArrowheads="1"/>
          </p:cNvSpPr>
          <p:nvPr/>
        </p:nvSpPr>
        <p:spPr bwMode="auto">
          <a:xfrm>
            <a:off x="1514475" y="300038"/>
            <a:ext cx="6169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3200" b="1" u="sng" dirty="0" smtClean="0">
                <a:solidFill>
                  <a:schemeClr val="bg1"/>
                </a:solidFill>
                <a:latin typeface="微软雅黑" panose="020B0503020204020204" pitchFamily="34" charset="-122"/>
                <a:ea typeface="微软雅黑" panose="020B0503020204020204" pitchFamily="34" charset="-122"/>
              </a:rPr>
              <a:t>Alınabilecek Hatalar</a:t>
            </a:r>
            <a:endParaRPr lang="zh-CN" altLang="en-US" sz="3200" b="1" u="sng" dirty="0">
              <a:solidFill>
                <a:schemeClr val="bg1"/>
              </a:solidFill>
              <a:latin typeface="微软雅黑" panose="020B0503020204020204" pitchFamily="34" charset="-122"/>
              <a:ea typeface="微软雅黑" panose="020B0503020204020204" pitchFamily="34" charset="-122"/>
            </a:endParaRPr>
          </a:p>
        </p:txBody>
      </p:sp>
      <p:sp>
        <p:nvSpPr>
          <p:cNvPr id="160782" name="文本框 24"/>
          <p:cNvSpPr txBox="1">
            <a:spLocks noChangeArrowheads="1"/>
          </p:cNvSpPr>
          <p:nvPr/>
        </p:nvSpPr>
        <p:spPr bwMode="auto">
          <a:xfrm>
            <a:off x="1383709" y="1195388"/>
            <a:ext cx="75828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tr-TR" altLang="zh-CN" sz="1600" dirty="0" smtClean="0">
                <a:solidFill>
                  <a:schemeClr val="bg1"/>
                </a:solidFill>
                <a:latin typeface="微软雅黑" panose="020B0503020204020204" pitchFamily="34" charset="-122"/>
                <a:ea typeface="微软雅黑" panose="020B0503020204020204" pitchFamily="34" charset="-122"/>
              </a:rPr>
              <a:t>Müşteri silerken müşterinin hesabında para varsa veya kredi kartında borcu varsa o zaman müşteri silinmez ve şu şekilde hata mesajı fırlatılır; </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60783" name="椭圆 25"/>
          <p:cNvSpPr>
            <a:spLocks noChangeArrowheads="1"/>
          </p:cNvSpPr>
          <p:nvPr/>
        </p:nvSpPr>
        <p:spPr bwMode="auto">
          <a:xfrm>
            <a:off x="823060" y="1259175"/>
            <a:ext cx="455612" cy="457200"/>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b="1" dirty="0">
                <a:solidFill>
                  <a:srgbClr val="FFFFFF"/>
                </a:solidFill>
                <a:latin typeface="微软雅黑" panose="020B0503020204020204" pitchFamily="34" charset="-122"/>
                <a:ea typeface="微软雅黑" panose="020B0503020204020204" pitchFamily="34" charset="-122"/>
              </a:rPr>
              <a:t>1</a:t>
            </a:r>
            <a:endParaRPr lang="zh-CN" altLang="en-US" sz="1400" b="1" dirty="0">
              <a:solidFill>
                <a:srgbClr val="FFFFFF"/>
              </a:solidFill>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473317" y="1904853"/>
            <a:ext cx="7493262" cy="1207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椭圆 25"/>
          <p:cNvSpPr>
            <a:spLocks noChangeArrowheads="1"/>
          </p:cNvSpPr>
          <p:nvPr/>
        </p:nvSpPr>
        <p:spPr bwMode="auto">
          <a:xfrm>
            <a:off x="823060" y="3686373"/>
            <a:ext cx="455612" cy="457200"/>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tr-TR" altLang="zh-CN" sz="1400" b="1" dirty="0">
                <a:solidFill>
                  <a:srgbClr val="FFFFFF"/>
                </a:solidFill>
                <a:latin typeface="微软雅黑" panose="020B0503020204020204" pitchFamily="34" charset="-122"/>
                <a:ea typeface="微软雅黑" panose="020B0503020204020204" pitchFamily="34" charset="-122"/>
              </a:rPr>
              <a:t>2</a:t>
            </a:r>
            <a:endParaRPr lang="zh-CN" altLang="en-US" sz="1400" b="1" dirty="0">
              <a:solidFill>
                <a:srgbClr val="FFFFFF"/>
              </a:solidFill>
              <a:latin typeface="微软雅黑" panose="020B0503020204020204" pitchFamily="34" charset="-122"/>
              <a:ea typeface="微软雅黑" panose="020B0503020204020204" pitchFamily="34" charset="-122"/>
            </a:endParaRPr>
          </a:p>
        </p:txBody>
      </p:sp>
      <p:sp>
        <p:nvSpPr>
          <p:cNvPr id="34" name="文本框 24"/>
          <p:cNvSpPr txBox="1">
            <a:spLocks noChangeArrowheads="1"/>
          </p:cNvSpPr>
          <p:nvPr/>
        </p:nvSpPr>
        <p:spPr bwMode="auto">
          <a:xfrm>
            <a:off x="1428513" y="3654260"/>
            <a:ext cx="75828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tr-TR" altLang="zh-CN" sz="1600" dirty="0" smtClean="0">
                <a:solidFill>
                  <a:schemeClr val="bg1"/>
                </a:solidFill>
                <a:latin typeface="微软雅黑" panose="020B0503020204020204" pitchFamily="34" charset="-122"/>
                <a:ea typeface="微软雅黑" panose="020B0503020204020204" pitchFamily="34" charset="-122"/>
              </a:rPr>
              <a:t>Birikim hesabından başka hesaplara para transferi yapılmaz, eğer böyle bir komut verilirse şu şekilde hata mesajı ekrana gelir;</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7171"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473317" y="4366076"/>
            <a:ext cx="7493262" cy="118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文本框 16"/>
          <p:cNvSpPr txBox="1">
            <a:spLocks noChangeArrowheads="1"/>
          </p:cNvSpPr>
          <p:nvPr/>
        </p:nvSpPr>
        <p:spPr bwMode="auto">
          <a:xfrm>
            <a:off x="1473536" y="1616006"/>
            <a:ext cx="35353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3200" b="1" dirty="0" smtClean="0">
                <a:solidFill>
                  <a:schemeClr val="bg1"/>
                </a:solidFill>
                <a:latin typeface="微软雅黑" panose="020B0503020204020204" pitchFamily="34" charset="-122"/>
                <a:ea typeface="微软雅黑" panose="020B0503020204020204" pitchFamily="34" charset="-122"/>
              </a:rPr>
              <a:t>TEŞEKKÜRLER...</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62824" name="文本框 9"/>
          <p:cNvSpPr txBox="1">
            <a:spLocks noChangeArrowheads="1"/>
          </p:cNvSpPr>
          <p:nvPr/>
        </p:nvSpPr>
        <p:spPr bwMode="auto">
          <a:xfrm>
            <a:off x="1514475" y="2650766"/>
            <a:ext cx="22659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1800" b="1" dirty="0" smtClean="0">
                <a:solidFill>
                  <a:schemeClr val="bg1"/>
                </a:solidFill>
                <a:latin typeface="微软雅黑" panose="020B0503020204020204" pitchFamily="34" charset="-122"/>
                <a:ea typeface="微软雅黑" panose="020B0503020204020204" pitchFamily="34" charset="-122"/>
              </a:rPr>
              <a:t>Linkedin Profili </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4" name="Köşeli Çift Ayraç 3"/>
          <p:cNvSpPr/>
          <p:nvPr/>
        </p:nvSpPr>
        <p:spPr bwMode="auto">
          <a:xfrm>
            <a:off x="3411945" y="2569301"/>
            <a:ext cx="491320" cy="532262"/>
          </a:xfrm>
          <a:prstGeom prst="chevron">
            <a:avLst/>
          </a:prstGeom>
          <a:solidFill>
            <a:schemeClr val="bg1">
              <a:alpha val="63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tr-TR" sz="1800" b="0" i="0" u="none" strike="noStrike" cap="none" normalizeH="0" baseline="0" smtClean="0">
              <a:ln>
                <a:noFill/>
              </a:ln>
              <a:solidFill>
                <a:schemeClr val="tx1"/>
              </a:solidFill>
              <a:effectLst/>
              <a:latin typeface="Calibri" pitchFamily="34" charset="0"/>
              <a:ea typeface="宋体" pitchFamily="2" charset="-122"/>
            </a:endParaRPr>
          </a:p>
        </p:txBody>
      </p:sp>
      <p:sp>
        <p:nvSpPr>
          <p:cNvPr id="16" name="文本框 9"/>
          <p:cNvSpPr txBox="1">
            <a:spLocks noChangeArrowheads="1"/>
          </p:cNvSpPr>
          <p:nvPr/>
        </p:nvSpPr>
        <p:spPr bwMode="auto">
          <a:xfrm>
            <a:off x="1514475" y="3741190"/>
            <a:ext cx="22659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tr-TR" altLang="zh-CN" sz="1800" b="1" dirty="0" smtClean="0">
                <a:solidFill>
                  <a:schemeClr val="bg1"/>
                </a:solidFill>
                <a:latin typeface="微软雅黑" panose="020B0503020204020204" pitchFamily="34" charset="-122"/>
                <a:ea typeface="微软雅黑" panose="020B0503020204020204" pitchFamily="34" charset="-122"/>
              </a:rPr>
              <a:t>Github Profili </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7" name="Köşeli Çift Ayraç 16"/>
          <p:cNvSpPr/>
          <p:nvPr/>
        </p:nvSpPr>
        <p:spPr bwMode="auto">
          <a:xfrm>
            <a:off x="3411945" y="3636312"/>
            <a:ext cx="491320" cy="532262"/>
          </a:xfrm>
          <a:prstGeom prst="chevron">
            <a:avLst/>
          </a:prstGeom>
          <a:solidFill>
            <a:schemeClr val="bg1">
              <a:alpha val="63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tr-TR" sz="1800" b="0" i="0" u="none" strike="noStrike" cap="none" normalizeH="0" baseline="0" smtClean="0">
              <a:ln>
                <a:noFill/>
              </a:ln>
              <a:solidFill>
                <a:schemeClr val="tx1"/>
              </a:solidFill>
              <a:effectLst/>
              <a:latin typeface="Calibri" pitchFamily="34" charset="0"/>
              <a:ea typeface="宋体" pitchFamily="2" charset="-122"/>
            </a:endParaRPr>
          </a:p>
        </p:txBody>
      </p:sp>
      <p:sp>
        <p:nvSpPr>
          <p:cNvPr id="18" name="文本框 78"/>
          <p:cNvSpPr txBox="1">
            <a:spLocks noChangeArrowheads="1"/>
          </p:cNvSpPr>
          <p:nvPr/>
        </p:nvSpPr>
        <p:spPr bwMode="auto">
          <a:xfrm>
            <a:off x="4105913" y="2666104"/>
            <a:ext cx="6157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None/>
            </a:pPr>
            <a:r>
              <a:rPr lang="en-US" altLang="zh-CN" sz="1400" dirty="0">
                <a:solidFill>
                  <a:schemeClr val="bg1"/>
                </a:solidFill>
                <a:latin typeface="微软雅黑" panose="020B0503020204020204" pitchFamily="34" charset="-122"/>
                <a:ea typeface="微软雅黑" panose="020B0503020204020204" pitchFamily="34" charset="-122"/>
              </a:rPr>
              <a:t>https://www.linkedin.com/in/duygu-g%C3%B6k-252318179/</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0" name="文本框 78"/>
          <p:cNvSpPr txBox="1">
            <a:spLocks noChangeArrowheads="1"/>
          </p:cNvSpPr>
          <p:nvPr/>
        </p:nvSpPr>
        <p:spPr bwMode="auto">
          <a:xfrm>
            <a:off x="4105914" y="3741190"/>
            <a:ext cx="6157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None/>
            </a:pPr>
            <a:r>
              <a:rPr lang="en-US" altLang="zh-CN" sz="1400" dirty="0">
                <a:solidFill>
                  <a:schemeClr val="bg1"/>
                </a:solidFill>
                <a:latin typeface="微软雅黑" panose="020B0503020204020204" pitchFamily="34" charset="-122"/>
                <a:ea typeface="微软雅黑" panose="020B0503020204020204" pitchFamily="34" charset="-122"/>
              </a:rPr>
              <a:t>https://github.com/dyggok</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by="(-#ppt_w*2)" calcmode="lin" valueType="num">
                                      <p:cBhvr rctx="PPT">
                                        <p:cTn id="7" dur="125" autoRev="1" fill="hold">
                                          <p:stCondLst>
                                            <p:cond delay="0"/>
                                          </p:stCondLst>
                                        </p:cTn>
                                        <p:tgtEl>
                                          <p:spTgt spid="18"/>
                                        </p:tgtEl>
                                        <p:attrNameLst>
                                          <p:attrName>ppt_w</p:attrName>
                                        </p:attrNameLst>
                                      </p:cBhvr>
                                    </p:anim>
                                    <p:anim by="(#ppt_w*0.50)" calcmode="lin" valueType="num">
                                      <p:cBhvr>
                                        <p:cTn id="8" dur="125" decel="50000" autoRev="1" fill="hold">
                                          <p:stCondLst>
                                            <p:cond delay="0"/>
                                          </p:stCondLst>
                                        </p:cTn>
                                        <p:tgtEl>
                                          <p:spTgt spid="18"/>
                                        </p:tgtEl>
                                        <p:attrNameLst>
                                          <p:attrName>ppt_x</p:attrName>
                                        </p:attrNameLst>
                                      </p:cBhvr>
                                    </p:anim>
                                    <p:anim from="(-#ppt_h/2)" to="(#ppt_y)" calcmode="lin" valueType="num">
                                      <p:cBhvr>
                                        <p:cTn id="9" dur="250" fill="hold">
                                          <p:stCondLst>
                                            <p:cond delay="0"/>
                                          </p:stCondLst>
                                        </p:cTn>
                                        <p:tgtEl>
                                          <p:spTgt spid="18"/>
                                        </p:tgtEl>
                                        <p:attrNameLst>
                                          <p:attrName>ppt_y</p:attrName>
                                        </p:attrNameLst>
                                      </p:cBhvr>
                                    </p:anim>
                                    <p:animRot by="21600000">
                                      <p:cBhvr>
                                        <p:cTn id="10" dur="250" fill="hold">
                                          <p:stCondLst>
                                            <p:cond delay="0"/>
                                          </p:stCondLst>
                                        </p:cTn>
                                        <p:tgtEl>
                                          <p:spTgt spid="18"/>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 by="(-#ppt_w*2)" calcmode="lin" valueType="num">
                                      <p:cBhvr rctx="PPT">
                                        <p:cTn id="13" dur="125" autoRev="1" fill="hold">
                                          <p:stCondLst>
                                            <p:cond delay="0"/>
                                          </p:stCondLst>
                                        </p:cTn>
                                        <p:tgtEl>
                                          <p:spTgt spid="20"/>
                                        </p:tgtEl>
                                        <p:attrNameLst>
                                          <p:attrName>ppt_w</p:attrName>
                                        </p:attrNameLst>
                                      </p:cBhvr>
                                    </p:anim>
                                    <p:anim by="(#ppt_w*0.50)" calcmode="lin" valueType="num">
                                      <p:cBhvr>
                                        <p:cTn id="14" dur="125" decel="50000" autoRev="1" fill="hold">
                                          <p:stCondLst>
                                            <p:cond delay="0"/>
                                          </p:stCondLst>
                                        </p:cTn>
                                        <p:tgtEl>
                                          <p:spTgt spid="20"/>
                                        </p:tgtEl>
                                        <p:attrNameLst>
                                          <p:attrName>ppt_x</p:attrName>
                                        </p:attrNameLst>
                                      </p:cBhvr>
                                    </p:anim>
                                    <p:anim from="(-#ppt_h/2)" to="(#ppt_y)" calcmode="lin" valueType="num">
                                      <p:cBhvr>
                                        <p:cTn id="15" dur="250" fill="hold">
                                          <p:stCondLst>
                                            <p:cond delay="0"/>
                                          </p:stCondLst>
                                        </p:cTn>
                                        <p:tgtEl>
                                          <p:spTgt spid="20"/>
                                        </p:tgtEl>
                                        <p:attrNameLst>
                                          <p:attrName>ppt_y</p:attrName>
                                        </p:attrNameLst>
                                      </p:cBhvr>
                                    </p:anim>
                                    <p:animRot by="21600000">
                                      <p:cBhvr>
                                        <p:cTn id="16" dur="250" fill="hold">
                                          <p:stCondLst>
                                            <p:cond delay="0"/>
                                          </p:stCondLst>
                                        </p:cTn>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20" grpId="0" autoUpdateAnimBg="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TotalTime>
  <Words>329</Words>
  <Application>Microsoft Office PowerPoint</Application>
  <PresentationFormat>Özel</PresentationFormat>
  <Paragraphs>59</Paragraphs>
  <Slides>9</Slides>
  <Notes>0</Notes>
  <HiddenSlides>0</HiddenSlides>
  <MMClips>0</MMClips>
  <ScaleCrop>false</ScaleCrop>
  <HeadingPairs>
    <vt:vector size="4" baseType="variant">
      <vt:variant>
        <vt:lpstr>Tema</vt:lpstr>
      </vt:variant>
      <vt:variant>
        <vt:i4>2</vt:i4>
      </vt:variant>
      <vt:variant>
        <vt:lpstr>Slayt Başlıkları</vt:lpstr>
      </vt:variant>
      <vt:variant>
        <vt:i4>9</vt:i4>
      </vt:variant>
    </vt:vector>
  </HeadingPairs>
  <TitlesOfParts>
    <vt:vector size="11" baseType="lpstr">
      <vt:lpstr>Office 主题</vt:lpstr>
      <vt:lpstr>2_Office 主题</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Toshiba</cp:lastModifiedBy>
  <cp:revision>27</cp:revision>
  <dcterms:modified xsi:type="dcterms:W3CDTF">2021-02-26T19:36:06Z</dcterms:modified>
</cp:coreProperties>
</file>