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0" d="100"/>
          <a:sy n="130" d="100"/>
        </p:scale>
        <p:origin x="780" y="12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408A9FB-DD68-4358-9A0D-9D94A26A4045}" type="datetimeFigureOut">
              <a:rPr lang="tr-TR" smtClean="0"/>
              <a:t>21.2.2021</a:t>
            </a:fld>
            <a:endParaRPr lang="tr-TR" dirty="0"/>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tr-TR" dirty="0"/>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81F9FBA3-5F01-400A-A213-B9AD3F23D550}" type="slidenum">
              <a:rPr lang="tr-TR" smtClean="0"/>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C408A9FB-DD68-4358-9A0D-9D94A26A4045}" type="datetimeFigureOut">
              <a:rPr lang="tr-TR" smtClean="0"/>
              <a:t>21.2.2021</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81F9FBA3-5F01-400A-A213-B9AD3F23D550}" type="slidenum">
              <a:rPr lang="tr-TR" smtClean="0"/>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fld id="{C408A9FB-DD68-4358-9A0D-9D94A26A4045}" type="datetimeFigureOut">
              <a:rPr lang="tr-TR" smtClean="0"/>
              <a:t>21.2.2021</a:t>
            </a:fld>
            <a:endParaRPr lang="tr-TR" dirty="0"/>
          </a:p>
        </p:txBody>
      </p:sp>
      <p:sp>
        <p:nvSpPr>
          <p:cNvPr id="5" name="Altbilgi Yer Tutucusu 4"/>
          <p:cNvSpPr>
            <a:spLocks noGrp="1"/>
          </p:cNvSpPr>
          <p:nvPr>
            <p:ph type="ftr" sz="quarter" idx="11"/>
          </p:nvPr>
        </p:nvSpPr>
        <p:spPr>
          <a:xfrm>
            <a:off x="457201" y="6248207"/>
            <a:ext cx="5573483" cy="365125"/>
          </a:xfrm>
        </p:spPr>
        <p:txBody>
          <a:bodyPr/>
          <a:lstStyle/>
          <a:p>
            <a:endParaRPr lang="tr-TR" dirty="0"/>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81F9FBA3-5F01-400A-A213-B9AD3F23D550}" type="slidenum">
              <a:rPr lang="tr-TR" smtClean="0"/>
              <a:t>‹#›</a:t>
            </a:fld>
            <a:endParaRPr lang="tr-TR"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C408A9FB-DD68-4358-9A0D-9D94A26A4045}" type="datetimeFigureOut">
              <a:rPr lang="tr-TR" smtClean="0"/>
              <a:t>21.2.2021</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81F9FBA3-5F01-400A-A213-B9AD3F23D550}" type="slidenum">
              <a:rPr lang="tr-TR" smtClean="0"/>
              <a:t>‹#›</a:t>
            </a:fld>
            <a:endParaRPr lang="tr-TR" dirty="0"/>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fld id="{C408A9FB-DD68-4358-9A0D-9D94A26A4045}" type="datetimeFigureOut">
              <a:rPr lang="tr-TR" smtClean="0"/>
              <a:t>21.2.2021</a:t>
            </a:fld>
            <a:endParaRPr lang="tr-TR" dirty="0"/>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1F9FBA3-5F01-400A-A213-B9AD3F23D550}" type="slidenum">
              <a:rPr lang="tr-TR" smtClean="0"/>
              <a:t>‹#›</a:t>
            </a:fld>
            <a:endParaRPr lang="tr-TR" dirty="0"/>
          </a:p>
        </p:txBody>
      </p:sp>
      <p:sp>
        <p:nvSpPr>
          <p:cNvPr id="14" name="Altbilgi Yer Tutucusu 13"/>
          <p:cNvSpPr>
            <a:spLocks noGrp="1"/>
          </p:cNvSpPr>
          <p:nvPr>
            <p:ph type="ftr" sz="quarter" idx="12"/>
          </p:nvPr>
        </p:nvSpPr>
        <p:spPr/>
        <p:txBody>
          <a:bodyPr/>
          <a:lstStyle/>
          <a:p>
            <a:endParaRPr lang="tr-T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fld id="{C408A9FB-DD68-4358-9A0D-9D94A26A4045}" type="datetimeFigureOut">
              <a:rPr lang="tr-TR" smtClean="0"/>
              <a:t>21.2.2021</a:t>
            </a:fld>
            <a:endParaRPr lang="tr-TR" dirty="0"/>
          </a:p>
        </p:txBody>
      </p:sp>
      <p:sp>
        <p:nvSpPr>
          <p:cNvPr id="10" name="Slayt Numarası Yer Tutucusu 9"/>
          <p:cNvSpPr>
            <a:spLocks noGrp="1"/>
          </p:cNvSpPr>
          <p:nvPr>
            <p:ph type="sldNum" sz="quarter" idx="16"/>
          </p:nvPr>
        </p:nvSpPr>
        <p:spPr/>
        <p:txBody>
          <a:bodyPr rtlCol="0"/>
          <a:lstStyle/>
          <a:p>
            <a:fld id="{81F9FBA3-5F01-400A-A213-B9AD3F23D550}" type="slidenum">
              <a:rPr lang="tr-TR" smtClean="0"/>
              <a:t>‹#›</a:t>
            </a:fld>
            <a:endParaRPr lang="tr-TR" dirty="0"/>
          </a:p>
        </p:txBody>
      </p:sp>
      <p:sp>
        <p:nvSpPr>
          <p:cNvPr id="12" name="Altbilgi Yer Tutucusu 11"/>
          <p:cNvSpPr>
            <a:spLocks noGrp="1"/>
          </p:cNvSpPr>
          <p:nvPr>
            <p:ph type="ftr" sz="quarter" idx="17"/>
          </p:nvPr>
        </p:nvSpPr>
        <p:spPr/>
        <p:txBody>
          <a:bodyPr rtlCol="0"/>
          <a:lstStyle/>
          <a:p>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fld id="{C408A9FB-DD68-4358-9A0D-9D94A26A4045}" type="datetimeFigureOut">
              <a:rPr lang="tr-TR" smtClean="0"/>
              <a:t>21.2.2021</a:t>
            </a:fld>
            <a:endParaRPr lang="tr-TR" dirty="0"/>
          </a:p>
        </p:txBody>
      </p:sp>
      <p:sp>
        <p:nvSpPr>
          <p:cNvPr id="12" name="Slayt Numarası Yer Tutucusu 11"/>
          <p:cNvSpPr>
            <a:spLocks noGrp="1"/>
          </p:cNvSpPr>
          <p:nvPr>
            <p:ph type="sldNum" sz="quarter" idx="16"/>
          </p:nvPr>
        </p:nvSpPr>
        <p:spPr/>
        <p:txBody>
          <a:bodyPr rtlCol="0"/>
          <a:lstStyle/>
          <a:p>
            <a:fld id="{81F9FBA3-5F01-400A-A213-B9AD3F23D550}" type="slidenum">
              <a:rPr lang="tr-TR" smtClean="0"/>
              <a:t>‹#›</a:t>
            </a:fld>
            <a:endParaRPr lang="tr-TR" dirty="0"/>
          </a:p>
        </p:txBody>
      </p:sp>
      <p:sp>
        <p:nvSpPr>
          <p:cNvPr id="14" name="Altbilgi Yer Tutucusu 13"/>
          <p:cNvSpPr>
            <a:spLocks noGrp="1"/>
          </p:cNvSpPr>
          <p:nvPr>
            <p:ph type="ftr" sz="quarter" idx="17"/>
          </p:nvPr>
        </p:nvSpPr>
        <p:spPr/>
        <p:txBody>
          <a:bodyPr rtlCol="0"/>
          <a:lstStyle/>
          <a:p>
            <a:endParaRPr lang="tr-TR" dirty="0"/>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C408A9FB-DD68-4358-9A0D-9D94A26A4045}" type="datetimeFigureOut">
              <a:rPr lang="tr-TR" smtClean="0"/>
              <a:t>21.2.2021</a:t>
            </a:fld>
            <a:endParaRPr lang="tr-TR" dirty="0"/>
          </a:p>
        </p:txBody>
      </p:sp>
      <p:sp>
        <p:nvSpPr>
          <p:cNvPr id="4" name="Altbilgi Yer Tutucusu 3"/>
          <p:cNvSpPr>
            <a:spLocks noGrp="1"/>
          </p:cNvSpPr>
          <p:nvPr>
            <p:ph type="ftr" sz="quarter" idx="11"/>
          </p:nvPr>
        </p:nvSpPr>
        <p:spPr/>
        <p:txBody>
          <a:bodyPr/>
          <a:lstStyle/>
          <a:p>
            <a:endParaRPr lang="tr-TR" dirty="0"/>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81F9FBA3-5F01-400A-A213-B9AD3F23D550}" type="slidenum">
              <a:rPr lang="tr-TR" smtClean="0"/>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408A9FB-DD68-4358-9A0D-9D94A26A4045}" type="datetimeFigureOut">
              <a:rPr lang="tr-TR" smtClean="0"/>
              <a:t>21.2.2021</a:t>
            </a:fld>
            <a:endParaRPr lang="tr-TR" dirty="0"/>
          </a:p>
        </p:txBody>
      </p:sp>
      <p:sp>
        <p:nvSpPr>
          <p:cNvPr id="3" name="Altbilgi Yer Tutucusu 2"/>
          <p:cNvSpPr>
            <a:spLocks noGrp="1"/>
          </p:cNvSpPr>
          <p:nvPr>
            <p:ph type="ftr" sz="quarter" idx="11"/>
          </p:nvPr>
        </p:nvSpPr>
        <p:spPr/>
        <p:txBody>
          <a:bodyPr/>
          <a:lstStyle/>
          <a:p>
            <a:endParaRPr lang="tr-TR" dirty="0"/>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81F9FBA3-5F01-400A-A213-B9AD3F23D550}" type="slidenum">
              <a:rPr lang="tr-TR" smtClean="0"/>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C408A9FB-DD68-4358-9A0D-9D94A26A4045}" type="datetimeFigureOut">
              <a:rPr lang="tr-TR" smtClean="0"/>
              <a:t>21.2.2021</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81F9FBA3-5F01-400A-A213-B9AD3F23D550}" type="slidenum">
              <a:rPr lang="tr-TR" smtClean="0"/>
              <a:t>‹#›</a:t>
            </a:fld>
            <a:endParaRPr lang="tr-TR" dirty="0"/>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fld id="{C408A9FB-DD68-4358-9A0D-9D94A26A4045}" type="datetimeFigureOut">
              <a:rPr lang="tr-TR" smtClean="0"/>
              <a:t>21.2.2021</a:t>
            </a:fld>
            <a:endParaRPr lang="tr-TR" dirty="0"/>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81F9FBA3-5F01-400A-A213-B9AD3F23D550}" type="slidenum">
              <a:rPr lang="tr-TR" smtClean="0"/>
              <a:t>‹#›</a:t>
            </a:fld>
            <a:endParaRPr lang="tr-TR" dirty="0"/>
          </a:p>
        </p:txBody>
      </p:sp>
      <p:sp>
        <p:nvSpPr>
          <p:cNvPr id="14" name="Altbilgi Yer Tutucusu 13"/>
          <p:cNvSpPr>
            <a:spLocks noGrp="1"/>
          </p:cNvSpPr>
          <p:nvPr>
            <p:ph type="ftr" sz="quarter" idx="12"/>
          </p:nvPr>
        </p:nvSpPr>
        <p:spPr>
          <a:xfrm>
            <a:off x="1600200" y="6248206"/>
            <a:ext cx="4572000" cy="365125"/>
          </a:xfrm>
        </p:spPr>
        <p:txBody>
          <a:bodyPr rtlCol="0"/>
          <a:lstStyle/>
          <a:p>
            <a:endParaRPr lang="tr-TR" dirty="0"/>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408A9FB-DD68-4358-9A0D-9D94A26A4045}" type="datetimeFigureOut">
              <a:rPr lang="tr-TR" smtClean="0"/>
              <a:t>21.2.2021</a:t>
            </a:fld>
            <a:endParaRPr lang="tr-TR" dirty="0"/>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tr-TR" dirty="0"/>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1F9FBA3-5F01-400A-A213-B9AD3F23D550}" type="slidenum">
              <a:rPr lang="tr-TR" smtClean="0"/>
              <a:t>‹#›</a:t>
            </a:fld>
            <a:endParaRPr lang="tr-TR"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5.wdp"/><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6.wdp"/><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8.wdp"/><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Autofit/>
          </a:bodyPr>
          <a:lstStyle/>
          <a:p>
            <a:pPr algn="ctr"/>
            <a:r>
              <a:rPr lang="tr-TR" sz="6600" b="1" cap="none"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Online banking application </a:t>
            </a:r>
            <a:endParaRPr lang="tr-TR" sz="6600" b="1" cap="none"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Alt Başlık 2"/>
          <p:cNvSpPr>
            <a:spLocks noGrp="1"/>
          </p:cNvSpPr>
          <p:nvPr>
            <p:ph type="subTitle" idx="1"/>
          </p:nvPr>
        </p:nvSpPr>
        <p:spPr/>
        <p:txBody>
          <a:bodyPr>
            <a:noAutofit/>
          </a:bodyPr>
          <a:lstStyle/>
          <a:p>
            <a:r>
              <a:rPr lang="tr-TR" sz="4000" dirty="0" smtClean="0"/>
              <a:t>Duygu Gök</a:t>
            </a:r>
            <a:endParaRPr lang="tr-TR" sz="4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60649"/>
            <a:ext cx="8136904" cy="34045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213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dirty="0" smtClean="0"/>
              <a:t>Tablolar Arası İlişkiler</a:t>
            </a:r>
            <a:endParaRPr lang="tr-TR" sz="4000" dirty="0"/>
          </a:p>
        </p:txBody>
      </p:sp>
      <p:sp>
        <p:nvSpPr>
          <p:cNvPr id="3" name="İçerik Yer Tutucusu 2"/>
          <p:cNvSpPr>
            <a:spLocks noGrp="1"/>
          </p:cNvSpPr>
          <p:nvPr>
            <p:ph sz="quarter" idx="1"/>
          </p:nvPr>
        </p:nvSpPr>
        <p:spPr/>
        <p:txBody>
          <a:bodyPr/>
          <a:lstStyle/>
          <a:p>
            <a:pPr>
              <a:buFont typeface="Arial" panose="020B0604020202020204" pitchFamily="34" charset="0"/>
              <a:buChar char="•"/>
            </a:pPr>
            <a:endParaRPr lang="tr-TR" dirty="0" smtClean="0"/>
          </a:p>
          <a:p>
            <a:pPr marL="0" indent="0">
              <a:buNone/>
            </a:pPr>
            <a:r>
              <a:rPr lang="tr-TR" dirty="0"/>
              <a:t> </a:t>
            </a:r>
          </a:p>
        </p:txBody>
      </p:sp>
      <p:pic>
        <p:nvPicPr>
          <p:cNvPr id="1032" name="Picture 8"/>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27584" y="1708845"/>
            <a:ext cx="7056784" cy="476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233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Müşteri Yönetimi</a:t>
            </a:r>
            <a:endParaRPr lang="tr-TR" dirty="0"/>
          </a:p>
        </p:txBody>
      </p:sp>
      <p:pic>
        <p:nvPicPr>
          <p:cNvPr id="2050" name="Picture 2"/>
          <p:cNvPicPr>
            <a:picLocks noGrp="1" noChangeAspect="1" noChangeArrowheads="1"/>
          </p:cNvPicPr>
          <p:nvPr>
            <p:ph sz="quarter"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211960" y="1556792"/>
            <a:ext cx="3498196"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230985" y="3963600"/>
            <a:ext cx="3605431" cy="289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ol Ok Belirtme Çizgisi 3"/>
          <p:cNvSpPr/>
          <p:nvPr/>
        </p:nvSpPr>
        <p:spPr>
          <a:xfrm>
            <a:off x="6876256" y="1844824"/>
            <a:ext cx="1800200" cy="1728192"/>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Müşteri Silme Akış Diyagramı</a:t>
            </a:r>
            <a:endParaRPr lang="tr-TR" dirty="0"/>
          </a:p>
        </p:txBody>
      </p:sp>
      <p:pic>
        <p:nvPicPr>
          <p:cNvPr id="2053" name="Picture 5"/>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 y="2708920"/>
            <a:ext cx="4427985" cy="1409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rotWithShape="1">
          <a:blip r:embed="rId8">
            <a:extLst>
              <a:ext uri="{28A0092B-C50C-407E-A947-70E740481C1C}">
                <a14:useLocalDpi xmlns:a14="http://schemas.microsoft.com/office/drawing/2010/main" val="0"/>
              </a:ext>
            </a:extLst>
          </a:blip>
          <a:srcRect l="565"/>
          <a:stretch/>
        </p:blipFill>
        <p:spPr bwMode="auto">
          <a:xfrm>
            <a:off x="-1" y="4005064"/>
            <a:ext cx="4230985" cy="1469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şağı Ok Belirtme Çizgisi 4"/>
          <p:cNvSpPr/>
          <p:nvPr/>
        </p:nvSpPr>
        <p:spPr>
          <a:xfrm>
            <a:off x="179512" y="1628800"/>
            <a:ext cx="4248471" cy="79208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Müşteri Ekleme ve Listeleme İşlemi</a:t>
            </a:r>
            <a:endParaRPr lang="tr-TR" dirty="0"/>
          </a:p>
        </p:txBody>
      </p:sp>
      <p:sp>
        <p:nvSpPr>
          <p:cNvPr id="7" name="Metin kutusu 6"/>
          <p:cNvSpPr txBox="1"/>
          <p:nvPr/>
        </p:nvSpPr>
        <p:spPr>
          <a:xfrm>
            <a:off x="179510" y="5589240"/>
            <a:ext cx="4248471" cy="861774"/>
          </a:xfrm>
          <a:prstGeom prst="rect">
            <a:avLst/>
          </a:prstGeom>
          <a:solidFill>
            <a:schemeClr val="accent2"/>
          </a:solidFill>
        </p:spPr>
        <p:txBody>
          <a:bodyPr wrap="square" rtlCol="0">
            <a:spAutoFit/>
          </a:bodyPr>
          <a:lstStyle/>
          <a:p>
            <a:r>
              <a:rPr lang="tr-TR" dirty="0" smtClean="0"/>
              <a:t>Karşılaşılan Sorunlar</a:t>
            </a:r>
          </a:p>
          <a:p>
            <a:pPr marL="285750" indent="-285750">
              <a:buFont typeface="Courier New" panose="02070309020205020404" pitchFamily="49" charset="0"/>
              <a:buChar char="o"/>
            </a:pPr>
            <a:r>
              <a:rPr lang="tr-TR" sz="1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Müşteri silerken aratılan id’de müşteri yoksa Nullpointerexception hatası nasıl giderilir?</a:t>
            </a:r>
            <a:endParaRPr lang="tr-TR"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40879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Hesap Yönetimi</a:t>
            </a:r>
            <a:endParaRPr lang="tr-TR" dirty="0"/>
          </a:p>
        </p:txBody>
      </p:sp>
      <p:pic>
        <p:nvPicPr>
          <p:cNvPr id="3074" name="Picture 2"/>
          <p:cNvPicPr>
            <a:picLocks noGrp="1" noChangeAspect="1" noChangeArrowheads="1"/>
          </p:cNvPicPr>
          <p:nvPr>
            <p:ph sz="quarter"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499992" y="1556792"/>
            <a:ext cx="4511080" cy="331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b="7789"/>
          <a:stretch/>
        </p:blipFill>
        <p:spPr bwMode="auto">
          <a:xfrm>
            <a:off x="4980384" y="4869162"/>
            <a:ext cx="3600000" cy="144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101" r="9893"/>
          <a:stretch/>
        </p:blipFill>
        <p:spPr bwMode="auto">
          <a:xfrm>
            <a:off x="56071" y="3140968"/>
            <a:ext cx="4528868"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ağ Ayraç 2"/>
          <p:cNvSpPr/>
          <p:nvPr/>
        </p:nvSpPr>
        <p:spPr>
          <a:xfrm rot="16200000">
            <a:off x="2200403" y="1316853"/>
            <a:ext cx="240204" cy="3888434"/>
          </a:xfrm>
          <a:prstGeom prst="rightBrace">
            <a:avLst>
              <a:gd name="adj1" fmla="val 0"/>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tr-TR"/>
          </a:p>
        </p:txBody>
      </p:sp>
      <p:sp>
        <p:nvSpPr>
          <p:cNvPr id="4" name="Metin kutusu 3"/>
          <p:cNvSpPr txBox="1"/>
          <p:nvPr/>
        </p:nvSpPr>
        <p:spPr>
          <a:xfrm>
            <a:off x="683568" y="2132856"/>
            <a:ext cx="324036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sz="1200" dirty="0" smtClean="0"/>
              <a:t>İki türlü hesap yaratılmıştır, biri mevduat hesap biri birikim hesabı. Buradaki birikim hesabından kartla doğrudan para çekilemezken vadeli hesaba bağlı banka kartıyla çekilebilir. </a:t>
            </a:r>
            <a:endParaRPr lang="tr-TR" sz="1200" dirty="0"/>
          </a:p>
        </p:txBody>
      </p:sp>
      <p:sp>
        <p:nvSpPr>
          <p:cNvPr id="6" name="Metin kutusu 5"/>
          <p:cNvSpPr txBox="1"/>
          <p:nvPr/>
        </p:nvSpPr>
        <p:spPr>
          <a:xfrm>
            <a:off x="1095862" y="5053440"/>
            <a:ext cx="3384375"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tr-TR" sz="1600" dirty="0" smtClean="0"/>
              <a:t>Ayrıca girilen banka kartına ait olan bir hesap var mı yok mu algoritma kontrol eder ve ona göre mevduat hesaptan para çekilir.</a:t>
            </a:r>
            <a:endParaRPr lang="tr-TR" sz="1600" dirty="0"/>
          </a:p>
        </p:txBody>
      </p:sp>
      <p:sp>
        <p:nvSpPr>
          <p:cNvPr id="7" name="Sağa Bükülü Ok 6"/>
          <p:cNvSpPr/>
          <p:nvPr/>
        </p:nvSpPr>
        <p:spPr>
          <a:xfrm>
            <a:off x="251520" y="4509120"/>
            <a:ext cx="648072" cy="115212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8" name="Sol Ok Belirtme Çizgisi 7"/>
          <p:cNvSpPr/>
          <p:nvPr/>
        </p:nvSpPr>
        <p:spPr>
          <a:xfrm>
            <a:off x="7020272" y="1816076"/>
            <a:ext cx="1872208" cy="1612924"/>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Hesap Silme Akış Diyagramı</a:t>
            </a:r>
            <a:endParaRPr lang="tr-TR" dirty="0"/>
          </a:p>
        </p:txBody>
      </p:sp>
      <p:cxnSp>
        <p:nvCxnSpPr>
          <p:cNvPr id="11" name="Düz Bağlayıcı 10"/>
          <p:cNvCxnSpPr/>
          <p:nvPr/>
        </p:nvCxnSpPr>
        <p:spPr>
          <a:xfrm>
            <a:off x="6732240" y="4437112"/>
            <a:ext cx="1152128" cy="0"/>
          </a:xfrm>
          <a:prstGeom prst="line">
            <a:avLst/>
          </a:prstGeom>
        </p:spPr>
        <p:style>
          <a:lnRef idx="1">
            <a:schemeClr val="dk1"/>
          </a:lnRef>
          <a:fillRef idx="0">
            <a:schemeClr val="dk1"/>
          </a:fillRef>
          <a:effectRef idx="0">
            <a:schemeClr val="dk1"/>
          </a:effectRef>
          <a:fontRef idx="minor">
            <a:schemeClr val="tx1"/>
          </a:fontRef>
        </p:style>
      </p:cxn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0383" y="3596960"/>
            <a:ext cx="1724400" cy="830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240" y="4166775"/>
            <a:ext cx="27622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205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Kart Yönetimi</a:t>
            </a:r>
            <a:endParaRPr lang="tr-TR" dirty="0"/>
          </a:p>
        </p:txBody>
      </p:sp>
      <p:pic>
        <p:nvPicPr>
          <p:cNvPr id="4098"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tretch/>
        </p:blipFill>
        <p:spPr bwMode="auto">
          <a:xfrm>
            <a:off x="4352577" y="1541140"/>
            <a:ext cx="387773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ol Ok Belirtme Çizgisi 3"/>
          <p:cNvSpPr/>
          <p:nvPr/>
        </p:nvSpPr>
        <p:spPr>
          <a:xfrm>
            <a:off x="6804248" y="1916832"/>
            <a:ext cx="1872208" cy="187220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Hesaptan Borç Ödeme </a:t>
            </a:r>
            <a:endParaRPr lang="tr-TR"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05" y="4077072"/>
            <a:ext cx="4248472" cy="130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Metin kutusu 6"/>
          <p:cNvSpPr txBox="1"/>
          <p:nvPr/>
        </p:nvSpPr>
        <p:spPr>
          <a:xfrm>
            <a:off x="251521" y="5589240"/>
            <a:ext cx="4464496" cy="800219"/>
          </a:xfrm>
          <a:prstGeom prst="rect">
            <a:avLst/>
          </a:prstGeom>
          <a:solidFill>
            <a:schemeClr val="bg1"/>
          </a:solidFill>
        </p:spPr>
        <p:txBody>
          <a:bodyPr wrap="square" rtlCol="0">
            <a:spAutoFit/>
          </a:bodyPr>
          <a:lstStyle/>
          <a:p>
            <a:pPr algn="ctr"/>
            <a:r>
              <a:rPr lang="tr-TR" dirty="0" smtClean="0"/>
              <a:t>Fark Edilen Noktalar</a:t>
            </a:r>
          </a:p>
          <a:p>
            <a:pPr marL="342900" indent="-342900">
              <a:buFont typeface="Courier New" panose="02070309020205020404" pitchFamily="49" charset="0"/>
              <a:buChar char="o"/>
            </a:pPr>
            <a:r>
              <a:rPr lang="tr-T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Borç negatif sayı olarak alınır ve işlemler ona göre yapılır. </a:t>
            </a:r>
            <a:endParaRPr lang="tr-TR"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1" y="1700809"/>
            <a:ext cx="5256584" cy="236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U Dönüş Oku 18"/>
          <p:cNvSpPr/>
          <p:nvPr/>
        </p:nvSpPr>
        <p:spPr>
          <a:xfrm rot="5400000">
            <a:off x="3122593" y="4057443"/>
            <a:ext cx="3348371" cy="288032"/>
          </a:xfrm>
          <a:prstGeom prst="uturnArrow">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tr-T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955179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Transfer Yönetimi</a:t>
            </a:r>
            <a:endParaRPr lang="tr-TR" dirty="0"/>
          </a:p>
        </p:txBody>
      </p:sp>
      <p:pic>
        <p:nvPicPr>
          <p:cNvPr id="5122" name="Picture 2"/>
          <p:cNvPicPr>
            <a:picLocks noGrp="1" noChangeAspect="1" noChangeArrowheads="1"/>
          </p:cNvPicPr>
          <p:nvPr>
            <p:ph sz="quarter"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39552" y="1556792"/>
            <a:ext cx="2952328" cy="293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b="10819"/>
          <a:stretch/>
        </p:blipFill>
        <p:spPr bwMode="auto">
          <a:xfrm>
            <a:off x="438434" y="4443561"/>
            <a:ext cx="3363627" cy="2328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6703" y="2564904"/>
            <a:ext cx="6017295" cy="1225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şağı Ok Belirtme Çizgisi 3"/>
          <p:cNvSpPr/>
          <p:nvPr/>
        </p:nvSpPr>
        <p:spPr>
          <a:xfrm>
            <a:off x="3126704" y="1628800"/>
            <a:ext cx="5477744" cy="86409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Transfer Akış Diyagramı ve Para Birimi Çevrimi</a:t>
            </a:r>
            <a:endParaRPr lang="tr-TR" dirty="0"/>
          </a:p>
        </p:txBody>
      </p:sp>
      <p:sp>
        <p:nvSpPr>
          <p:cNvPr id="6" name="Sol Yukarı Ok 5"/>
          <p:cNvSpPr/>
          <p:nvPr/>
        </p:nvSpPr>
        <p:spPr>
          <a:xfrm>
            <a:off x="3736972" y="3790244"/>
            <a:ext cx="913955" cy="1438956"/>
          </a:xfrm>
          <a:prstGeom prst="leftUpArrow">
            <a:avLst>
              <a:gd name="adj1" fmla="val 6103"/>
              <a:gd name="adj2" fmla="val 2604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p:cNvSpPr txBox="1"/>
          <p:nvPr/>
        </p:nvSpPr>
        <p:spPr>
          <a:xfrm>
            <a:off x="4650927" y="4403872"/>
            <a:ext cx="4241553" cy="1446550"/>
          </a:xfrm>
          <a:prstGeom prst="rect">
            <a:avLst/>
          </a:prstGeom>
          <a:solidFill>
            <a:schemeClr val="accent2"/>
          </a:solidFill>
        </p:spPr>
        <p:txBody>
          <a:bodyPr wrap="square" rtlCol="0">
            <a:spAutoFit/>
          </a:bodyPr>
          <a:lstStyle/>
          <a:p>
            <a:r>
              <a:rPr lang="tr-TR" dirty="0" smtClean="0"/>
              <a:t>Karşılaşılan Sorun ve Çözümü</a:t>
            </a:r>
          </a:p>
          <a:p>
            <a:pPr marL="285750" indent="-285750">
              <a:buFont typeface="Courier New" panose="02070309020205020404" pitchFamily="49" charset="0"/>
              <a:buChar char="o"/>
            </a:pPr>
            <a:r>
              <a:rPr lang="tr-TR" sz="1400" b="1" dirty="0" smtClean="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rPr>
              <a:t>Para birimi çevriminde tek bir para birimi alırken öncelikle tüm para birimleri alındı fakat bunun yerine url üzerinde degişiklikler yapılarak transfer edilen para birimine karşılık gelen para kuru alınıp tek bir deger alındı ve sorun ortadan kalkmış oldu</a:t>
            </a:r>
            <a:r>
              <a:rPr lang="tr-TR" sz="1400" b="1" dirty="0" smtClean="0">
                <a:ln w="12700">
                  <a:solidFill>
                    <a:schemeClr val="tx2">
                      <a:satMod val="155000"/>
                    </a:schemeClr>
                  </a:solidFill>
                  <a:prstDash val="solid"/>
                </a:ln>
                <a:solidFill>
                  <a:schemeClr val="bg2">
                    <a:tint val="85000"/>
                    <a:satMod val="155000"/>
                  </a:schemeClr>
                </a:solidFill>
              </a:rPr>
              <a:t>.  </a:t>
            </a:r>
          </a:p>
        </p:txBody>
      </p:sp>
    </p:spTree>
    <p:extLst>
      <p:ext uri="{BB962C8B-B14F-4D97-AF65-F5344CB8AC3E}">
        <p14:creationId xmlns:p14="http://schemas.microsoft.com/office/powerpoint/2010/main" val="272467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ctrTitle"/>
          </p:nvPr>
        </p:nvSpPr>
        <p:spPr/>
        <p:txBody>
          <a:bodyPr>
            <a:normAutofit/>
          </a:bodyPr>
          <a:lstStyle/>
          <a:p>
            <a:r>
              <a:rPr lang="tr-TR" sz="7200" dirty="0" smtClean="0"/>
              <a:t>Teşekkürler…</a:t>
            </a:r>
            <a:endParaRPr lang="tr-TR" sz="7200" dirty="0"/>
          </a:p>
        </p:txBody>
      </p:sp>
    </p:spTree>
    <p:extLst>
      <p:ext uri="{BB962C8B-B14F-4D97-AF65-F5344CB8AC3E}">
        <p14:creationId xmlns:p14="http://schemas.microsoft.com/office/powerpoint/2010/main" val="21699407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y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682</TotalTime>
  <Words>161</Words>
  <Application>Microsoft Office PowerPoint</Application>
  <PresentationFormat>Ekran Gösterisi (4:3)</PresentationFormat>
  <Paragraphs>23</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Medyan</vt:lpstr>
      <vt:lpstr>Online banking application </vt:lpstr>
      <vt:lpstr>Tablolar Arası İlişkiler</vt:lpstr>
      <vt:lpstr>Müşteri Yönetimi</vt:lpstr>
      <vt:lpstr>Hesap Yönetimi</vt:lpstr>
      <vt:lpstr>Kart Yönetimi</vt:lpstr>
      <vt:lpstr>Transfer Yönetimi</vt:lpstr>
      <vt:lpstr>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Toshiba</dc:creator>
  <cp:lastModifiedBy>Toshiba</cp:lastModifiedBy>
  <cp:revision>27</cp:revision>
  <dcterms:created xsi:type="dcterms:W3CDTF">2021-02-14T11:24:22Z</dcterms:created>
  <dcterms:modified xsi:type="dcterms:W3CDTF">2021-02-21T20:24:55Z</dcterms:modified>
</cp:coreProperties>
</file>