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9" r:id="rId3"/>
    <p:sldId id="258" r:id="rId4"/>
    <p:sldId id="257" r:id="rId5"/>
    <p:sldId id="260" r:id="rId6"/>
    <p:sldId id="262" r:id="rId7"/>
    <p:sldId id="261" r:id="rId8"/>
    <p:sldId id="264" r:id="rId9"/>
    <p:sldId id="263" r:id="rId10"/>
    <p:sldId id="265" r:id="rId11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25838E8-85FE-440B-B150-97D880D6EB1E}">
          <p14:sldIdLst>
            <p14:sldId id="256"/>
            <p14:sldId id="259"/>
            <p14:sldId id="258"/>
            <p14:sldId id="257"/>
            <p14:sldId id="260"/>
            <p14:sldId id="262"/>
            <p14:sldId id="261"/>
            <p14:sldId id="264"/>
            <p14:sldId id="263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0AD"/>
    <a:srgbClr val="045BB4"/>
    <a:srgbClr val="B1CCE9"/>
    <a:srgbClr val="2E94FA"/>
    <a:srgbClr val="5DA46D"/>
    <a:srgbClr val="3782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5" autoAdjust="0"/>
    <p:restoredTop sz="94660"/>
  </p:normalViewPr>
  <p:slideViewPr>
    <p:cSldViewPr snapToGrid="0">
      <p:cViewPr varScale="1">
        <p:scale>
          <a:sx n="79" d="100"/>
          <a:sy n="79" d="100"/>
        </p:scale>
        <p:origin x="22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F4077-DF39-42F3-854E-9E3071713B42}" type="datetimeFigureOut">
              <a:rPr lang="tr-TR" smtClean="0"/>
              <a:t>27.02.2021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38320-198C-493B-B431-E02E786EB7F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94809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F4077-DF39-42F3-854E-9E3071713B42}" type="datetimeFigureOut">
              <a:rPr lang="tr-TR" smtClean="0"/>
              <a:t>27.02.2021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38320-198C-493B-B431-E02E786EB7F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54160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F4077-DF39-42F3-854E-9E3071713B42}" type="datetimeFigureOut">
              <a:rPr lang="tr-TR" smtClean="0"/>
              <a:t>27.02.2021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38320-198C-493B-B431-E02E786EB7F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450827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F4077-DF39-42F3-854E-9E3071713B42}" type="datetimeFigureOut">
              <a:rPr lang="tr-TR" smtClean="0"/>
              <a:t>27.02.2021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38320-198C-493B-B431-E02E786EB7F1}" type="slidenum">
              <a:rPr lang="tr-TR" smtClean="0"/>
              <a:t>‹#›</a:t>
            </a:fld>
            <a:endParaRPr lang="tr-TR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614416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F4077-DF39-42F3-854E-9E3071713B42}" type="datetimeFigureOut">
              <a:rPr lang="tr-TR" smtClean="0"/>
              <a:t>27.02.2021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38320-198C-493B-B431-E02E786EB7F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290650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F4077-DF39-42F3-854E-9E3071713B42}" type="datetimeFigureOut">
              <a:rPr lang="tr-TR" smtClean="0"/>
              <a:t>27.02.2021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38320-198C-493B-B431-E02E786EB7F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927051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F4077-DF39-42F3-854E-9E3071713B42}" type="datetimeFigureOut">
              <a:rPr lang="tr-TR" smtClean="0"/>
              <a:t>27.02.2021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38320-198C-493B-B431-E02E786EB7F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653037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F4077-DF39-42F3-854E-9E3071713B42}" type="datetimeFigureOut">
              <a:rPr lang="tr-TR" smtClean="0"/>
              <a:t>27.02.2021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38320-198C-493B-B431-E02E786EB7F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972375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F4077-DF39-42F3-854E-9E3071713B42}" type="datetimeFigureOut">
              <a:rPr lang="tr-TR" smtClean="0"/>
              <a:t>27.02.2021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38320-198C-493B-B431-E02E786EB7F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6444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F4077-DF39-42F3-854E-9E3071713B42}" type="datetimeFigureOut">
              <a:rPr lang="tr-TR" smtClean="0"/>
              <a:t>27.02.2021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38320-198C-493B-B431-E02E786EB7F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74651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F4077-DF39-42F3-854E-9E3071713B42}" type="datetimeFigureOut">
              <a:rPr lang="tr-TR" smtClean="0"/>
              <a:t>27.02.2021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38320-198C-493B-B431-E02E786EB7F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11993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F4077-DF39-42F3-854E-9E3071713B42}" type="datetimeFigureOut">
              <a:rPr lang="tr-TR" smtClean="0"/>
              <a:t>27.02.2021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38320-198C-493B-B431-E02E786EB7F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37426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F4077-DF39-42F3-854E-9E3071713B42}" type="datetimeFigureOut">
              <a:rPr lang="tr-TR" smtClean="0"/>
              <a:t>27.02.2021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38320-198C-493B-B431-E02E786EB7F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42542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F4077-DF39-42F3-854E-9E3071713B42}" type="datetimeFigureOut">
              <a:rPr lang="tr-TR" smtClean="0"/>
              <a:t>27.02.2021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38320-198C-493B-B431-E02E786EB7F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5649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F4077-DF39-42F3-854E-9E3071713B42}" type="datetimeFigureOut">
              <a:rPr lang="tr-TR" smtClean="0"/>
              <a:t>27.02.2021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38320-198C-493B-B431-E02E786EB7F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86852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F4077-DF39-42F3-854E-9E3071713B42}" type="datetimeFigureOut">
              <a:rPr lang="tr-TR" smtClean="0"/>
              <a:t>27.02.2021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38320-198C-493B-B431-E02E786EB7F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5449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F4077-DF39-42F3-854E-9E3071713B42}" type="datetimeFigureOut">
              <a:rPr lang="tr-TR" smtClean="0"/>
              <a:t>27.02.2021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38320-198C-493B-B431-E02E786EB7F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11470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D6FF4077-DF39-42F3-854E-9E3071713B42}" type="datetimeFigureOut">
              <a:rPr lang="tr-TR" smtClean="0"/>
              <a:t>27.02.2021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9E738320-198C-493B-B431-E02E786EB7F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940162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www.linkedin.com/in/ali-gurbuz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0A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3568" y="1890414"/>
            <a:ext cx="11679936" cy="3329581"/>
          </a:xfrm>
        </p:spPr>
        <p:txBody>
          <a:bodyPr>
            <a:normAutofit fontScale="90000"/>
          </a:bodyPr>
          <a:lstStyle/>
          <a:p>
            <a:pPr algn="ctr"/>
            <a:r>
              <a:rPr lang="tr-TR" sz="6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Kodluyoruz &amp; Fibabanka</a:t>
            </a:r>
            <a:br>
              <a:rPr lang="tr-TR" sz="6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tr-TR" sz="6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Java Bootcamp</a:t>
            </a:r>
            <a:br>
              <a:rPr lang="tr-TR" sz="6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tr-TR" sz="6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Bitirme Projesi</a:t>
            </a:r>
            <a:r>
              <a:rPr lang="tr-TR" sz="6000" dirty="0" smtClean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tr-TR" sz="60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tr-TR" sz="6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80707" y="5219995"/>
            <a:ext cx="8825658" cy="1530097"/>
          </a:xfrm>
        </p:spPr>
        <p:txBody>
          <a:bodyPr>
            <a:normAutofit lnSpcReduction="10000"/>
          </a:bodyPr>
          <a:lstStyle/>
          <a:p>
            <a:pPr algn="ctr"/>
            <a:r>
              <a:rPr lang="tr-TR" sz="6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Ali Gürbüz</a:t>
            </a:r>
            <a:endParaRPr lang="tr-TR" sz="18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tr-TR" sz="18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Fırat Üniversitesi</a:t>
            </a:r>
          </a:p>
          <a:p>
            <a:pPr algn="ctr"/>
            <a:r>
              <a:rPr lang="tr-TR" sz="18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Bilgisayar Mühendisliği</a:t>
            </a:r>
            <a:endParaRPr lang="tr-TR" sz="60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tr-T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0129" y="438093"/>
            <a:ext cx="3196236" cy="864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0707" y="160053"/>
            <a:ext cx="2331550" cy="142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022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rgbClr val="1F7BAE">
                <a:lumMod val="90000"/>
                <a:lumOff val="10000"/>
              </a:srgbClr>
            </a:gs>
            <a:gs pos="100000">
              <a:srgbClr val="045BB4"/>
            </a:gs>
          </a:gsLst>
          <a:path path="rect">
            <a:fillToRect l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  <a:noFill/>
        </p:spPr>
        <p:txBody>
          <a:bodyPr>
            <a:normAutofit fontScale="90000"/>
          </a:bodyPr>
          <a:lstStyle/>
          <a:p>
            <a:r>
              <a:rPr lang="tr-TR" dirty="0" smtClean="0">
                <a:latin typeface="Calibri" panose="020F0502020204030204" pitchFamily="34" charset="0"/>
                <a:cs typeface="Calibri" panose="020F0502020204030204" pitchFamily="34" charset="0"/>
              </a:rPr>
              <a:t>Tüm Kodluyoruz ekibine, Fibabanka’ya, eğitmenimiz Hüseyin Karabakla’ya, eğitim boyunca beraber olduğumuz arkadaşlarıma ve bu güzel organizasyonda emeği geçen herkese teşekkürler...</a:t>
            </a:r>
            <a:br>
              <a:rPr lang="tr-TR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tr-TR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tr-TR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tr-TR" dirty="0" smtClean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tr-TR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tr-TR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tr-TR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tr-TR" sz="27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https://www.linkedin.com/in/ali-gurbuz</a:t>
            </a:r>
            <a:r>
              <a:rPr lang="tr-TR" sz="27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/</a:t>
            </a:r>
            <a:r>
              <a:rPr lang="tr-TR" sz="2700" dirty="0" smtClean="0">
                <a:latin typeface="Calibri" panose="020F0502020204030204" pitchFamily="34" charset="0"/>
                <a:cs typeface="Calibri" panose="020F0502020204030204" pitchFamily="34" charset="0"/>
              </a:rPr>
              <a:t>		      aligurbuz@yahoo.com</a:t>
            </a:r>
            <a:r>
              <a:rPr lang="tr-TR" dirty="0" smtClean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tr-TR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tr-TR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tr-TR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tr-T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" y="4267200"/>
            <a:ext cx="868680" cy="7772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4663" y="4267200"/>
            <a:ext cx="993457" cy="777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251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0000">
              <a:srgbClr val="1F7BAE">
                <a:lumMod val="90000"/>
                <a:lumOff val="10000"/>
              </a:srgbClr>
            </a:gs>
            <a:gs pos="100000">
              <a:srgbClr val="045BB4"/>
            </a:gs>
          </a:gsLst>
          <a:path path="rect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60000"/>
          </a:xfrm>
        </p:spPr>
        <p:txBody>
          <a:bodyPr/>
          <a:lstStyle/>
          <a:p>
            <a:pPr algn="ctr"/>
            <a:r>
              <a:rPr lang="tr-TR" dirty="0" smtClean="0">
                <a:latin typeface="Calibri" panose="020F0502020204030204" pitchFamily="34" charset="0"/>
                <a:cs typeface="Calibri" panose="020F0502020204030204" pitchFamily="34" charset="0"/>
              </a:rPr>
              <a:t>Proje Detayları ve Süreç</a:t>
            </a:r>
            <a:endParaRPr lang="tr-T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60000"/>
            <a:ext cx="12192000" cy="5598000"/>
          </a:xfrm>
        </p:spPr>
        <p:txBody>
          <a:bodyPr>
            <a:normAutofit/>
          </a:bodyPr>
          <a:lstStyle/>
          <a:p>
            <a:r>
              <a:rPr lang="tr-TR" sz="3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Müşteri Yönetimi</a:t>
            </a:r>
            <a:r>
              <a:rPr lang="tr-TR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tr-TR" dirty="0" smtClean="0">
                <a:latin typeface="Calibri" panose="020F0502020204030204" pitchFamily="34" charset="0"/>
                <a:cs typeface="Calibri" panose="020F0502020204030204" pitchFamily="34" charset="0"/>
              </a:rPr>
              <a:t>Müşteri oluşturma, güncelleme, silme ve görüntüleme</a:t>
            </a:r>
          </a:p>
          <a:p>
            <a:pPr marL="0" indent="0">
              <a:buNone/>
            </a:pPr>
            <a:endParaRPr lang="tr-TR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tr-TR" sz="3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Hesap Yönetimi: </a:t>
            </a:r>
            <a:r>
              <a:rPr lang="tr-TR" dirty="0" smtClean="0">
                <a:latin typeface="Calibri" panose="020F0502020204030204" pitchFamily="34" charset="0"/>
                <a:cs typeface="Calibri" panose="020F0502020204030204" pitchFamily="34" charset="0"/>
              </a:rPr>
              <a:t>Mevduat ve birikim hesap türleri ile TRY,USD ve EUR para birimleri ile hesap oluşturma</a:t>
            </a:r>
          </a:p>
          <a:p>
            <a:pPr marL="0" indent="0">
              <a:buNone/>
            </a:pPr>
            <a:endParaRPr lang="tr-TR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tr-TR" sz="3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Kart Yönetimi: </a:t>
            </a:r>
            <a:r>
              <a:rPr lang="tr-TR" dirty="0" smtClean="0">
                <a:latin typeface="Calibri" panose="020F0502020204030204" pitchFamily="34" charset="0"/>
                <a:cs typeface="Calibri" panose="020F0502020204030204" pitchFamily="34" charset="0"/>
              </a:rPr>
              <a:t>Kredi kartı ve banka kartları oluşturma, kredi kartı ile alışveriş ve borç ödeme</a:t>
            </a:r>
          </a:p>
          <a:p>
            <a:pPr marL="0" indent="0">
              <a:buNone/>
            </a:pPr>
            <a:endParaRPr lang="tr-TR" sz="32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tr-TR" sz="3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Transfer Yönetimi: </a:t>
            </a:r>
            <a:r>
              <a:rPr lang="tr-TR" dirty="0" smtClean="0">
                <a:latin typeface="Calibri" panose="020F0502020204030204" pitchFamily="34" charset="0"/>
                <a:cs typeface="Calibri" panose="020F0502020204030204" pitchFamily="34" charset="0"/>
              </a:rPr>
              <a:t>Hesap hareketleri görüntüleme ve farklı para birimlerine sahip hesaplar arasında para transferi</a:t>
            </a:r>
            <a:endParaRPr lang="tr-TR" sz="32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tr-TR" dirty="0" smtClean="0"/>
          </a:p>
        </p:txBody>
      </p:sp>
    </p:spTree>
    <p:extLst>
      <p:ext uri="{BB962C8B-B14F-4D97-AF65-F5344CB8AC3E}">
        <p14:creationId xmlns:p14="http://schemas.microsoft.com/office/powerpoint/2010/main" val="1605504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0000">
              <a:srgbClr val="1F7BAE">
                <a:lumMod val="90000"/>
                <a:lumOff val="10000"/>
              </a:srgbClr>
            </a:gs>
            <a:gs pos="100000">
              <a:srgbClr val="045BB4"/>
            </a:gs>
          </a:gsLst>
          <a:path path="rect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7377" y="312906"/>
            <a:ext cx="3780131" cy="2826534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7508" y="312906"/>
            <a:ext cx="3085968" cy="182252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1546" y="2095799"/>
            <a:ext cx="4629979" cy="223615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4659" y="2946751"/>
            <a:ext cx="3510528" cy="263289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2656" y="4029880"/>
            <a:ext cx="4348869" cy="244696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642" y="801857"/>
            <a:ext cx="4512674" cy="302924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2223" y="3690629"/>
            <a:ext cx="2766651" cy="276665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2985" y="5419569"/>
            <a:ext cx="4333875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436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0000">
              <a:srgbClr val="1F7BAE">
                <a:lumMod val="90000"/>
                <a:lumOff val="10000"/>
              </a:srgbClr>
            </a:gs>
            <a:gs pos="100000">
              <a:srgbClr val="045BB4"/>
            </a:gs>
          </a:gsLst>
          <a:path path="rect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1260000"/>
          </a:xfrm>
        </p:spPr>
        <p:txBody>
          <a:bodyPr/>
          <a:lstStyle/>
          <a:p>
            <a:pPr algn="ctr"/>
            <a:r>
              <a:rPr lang="tr-TR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Veritabanı Tasarımı</a:t>
            </a:r>
            <a:endParaRPr lang="tr-TR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9999"/>
            <a:ext cx="12192000" cy="5598001"/>
          </a:xfrm>
        </p:spPr>
      </p:pic>
    </p:spTree>
    <p:extLst>
      <p:ext uri="{BB962C8B-B14F-4D97-AF65-F5344CB8AC3E}">
        <p14:creationId xmlns:p14="http://schemas.microsoft.com/office/powerpoint/2010/main" val="2252716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0000">
              <a:srgbClr val="1F7BAE">
                <a:lumMod val="90000"/>
                <a:lumOff val="10000"/>
              </a:srgbClr>
            </a:gs>
            <a:gs pos="100000">
              <a:srgbClr val="045BB4"/>
            </a:gs>
          </a:gsLst>
          <a:path path="rect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60000"/>
          </a:xfrm>
        </p:spPr>
        <p:txBody>
          <a:bodyPr/>
          <a:lstStyle/>
          <a:p>
            <a:pPr algn="ctr"/>
            <a:r>
              <a:rPr lang="tr-TR" dirty="0" smtClean="0">
                <a:latin typeface="Calibri" panose="020F0502020204030204" pitchFamily="34" charset="0"/>
                <a:cs typeface="Calibri" panose="020F0502020204030204" pitchFamily="34" charset="0"/>
              </a:rPr>
              <a:t>Müşteri API</a:t>
            </a:r>
            <a:endParaRPr lang="tr-T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60001"/>
            <a:ext cx="12192000" cy="3830160"/>
          </a:xfrm>
        </p:spPr>
      </p:pic>
    </p:spTree>
    <p:extLst>
      <p:ext uri="{BB962C8B-B14F-4D97-AF65-F5344CB8AC3E}">
        <p14:creationId xmlns:p14="http://schemas.microsoft.com/office/powerpoint/2010/main" val="915839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0000">
              <a:srgbClr val="1F7BAE">
                <a:lumMod val="90000"/>
                <a:lumOff val="10000"/>
              </a:srgbClr>
            </a:gs>
            <a:gs pos="100000">
              <a:srgbClr val="045BB4"/>
            </a:gs>
          </a:gsLst>
          <a:path path="rect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60000"/>
          </a:xfrm>
        </p:spPr>
        <p:txBody>
          <a:bodyPr/>
          <a:lstStyle/>
          <a:p>
            <a:pPr algn="ctr"/>
            <a:r>
              <a:rPr lang="tr-TR" dirty="0" smtClean="0">
                <a:latin typeface="Calibri" panose="020F0502020204030204" pitchFamily="34" charset="0"/>
                <a:cs typeface="Calibri" panose="020F0502020204030204" pitchFamily="34" charset="0"/>
              </a:rPr>
              <a:t>Kart API</a:t>
            </a:r>
            <a:endParaRPr lang="tr-T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60001"/>
            <a:ext cx="12192000" cy="3235800"/>
          </a:xfrm>
        </p:spPr>
      </p:pic>
    </p:spTree>
    <p:extLst>
      <p:ext uri="{BB962C8B-B14F-4D97-AF65-F5344CB8AC3E}">
        <p14:creationId xmlns:p14="http://schemas.microsoft.com/office/powerpoint/2010/main" val="2962599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0000">
              <a:srgbClr val="1F7BAE">
                <a:lumMod val="90000"/>
                <a:lumOff val="10000"/>
              </a:srgbClr>
            </a:gs>
            <a:gs pos="100000">
              <a:srgbClr val="045BB4"/>
            </a:gs>
          </a:gsLst>
          <a:path path="rect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60000"/>
          </a:xfrm>
        </p:spPr>
        <p:txBody>
          <a:bodyPr/>
          <a:lstStyle/>
          <a:p>
            <a:pPr algn="ctr"/>
            <a:r>
              <a:rPr lang="tr-TR" dirty="0" smtClean="0">
                <a:latin typeface="Calibri" panose="020F0502020204030204" pitchFamily="34" charset="0"/>
                <a:cs typeface="Calibri" panose="020F0502020204030204" pitchFamily="34" charset="0"/>
              </a:rPr>
              <a:t>Hesap API</a:t>
            </a:r>
            <a:endParaRPr lang="tr-T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259999"/>
            <a:ext cx="12192001" cy="2520000"/>
          </a:xfrm>
        </p:spPr>
      </p:pic>
      <p:sp>
        <p:nvSpPr>
          <p:cNvPr id="5" name="Rectangle 4"/>
          <p:cNvSpPr/>
          <p:nvPr/>
        </p:nvSpPr>
        <p:spPr>
          <a:xfrm>
            <a:off x="0" y="3825239"/>
            <a:ext cx="12191999" cy="12600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5400" dirty="0" smtClean="0">
                <a:latin typeface="Calibri" panose="020F0502020204030204" pitchFamily="34" charset="0"/>
                <a:cs typeface="Calibri" panose="020F0502020204030204" pitchFamily="34" charset="0"/>
              </a:rPr>
              <a:t>Transfer API</a:t>
            </a:r>
            <a:endParaRPr lang="tr-TR" sz="5400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85238"/>
            <a:ext cx="12192000" cy="1269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075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0000">
              <a:srgbClr val="1F7BAE">
                <a:lumMod val="90000"/>
                <a:lumOff val="10000"/>
              </a:srgbClr>
            </a:gs>
            <a:gs pos="100000">
              <a:srgbClr val="045BB4"/>
            </a:gs>
          </a:gsLst>
          <a:path path="rect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60000"/>
          </a:xfrm>
        </p:spPr>
        <p:txBody>
          <a:bodyPr/>
          <a:lstStyle/>
          <a:p>
            <a:pPr algn="ctr"/>
            <a:r>
              <a:rPr lang="tr-TR" dirty="0" smtClean="0">
                <a:latin typeface="Calibri" panose="020F0502020204030204" pitchFamily="34" charset="0"/>
                <a:cs typeface="Calibri" panose="020F0502020204030204" pitchFamily="34" charset="0"/>
              </a:rPr>
              <a:t>Hata Durumları ve Kontroller</a:t>
            </a:r>
            <a:endParaRPr lang="tr-T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60000"/>
            <a:ext cx="12192000" cy="20880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541484"/>
            <a:ext cx="12192001" cy="20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304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0000">
              <a:srgbClr val="1F7BAE">
                <a:lumMod val="90000"/>
                <a:lumOff val="10000"/>
              </a:srgbClr>
            </a:gs>
            <a:gs pos="100000">
              <a:srgbClr val="045BB4"/>
            </a:gs>
          </a:gsLst>
          <a:path path="rect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tr-TR" dirty="0" smtClean="0">
                <a:latin typeface="Calibri" panose="020F0502020204030204" pitchFamily="34" charset="0"/>
                <a:cs typeface="Calibri" panose="020F0502020204030204" pitchFamily="34" charset="0"/>
              </a:rPr>
              <a:t>Swagger Senaryosu</a:t>
            </a:r>
            <a:endParaRPr lang="tr-T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1627505"/>
            <a:ext cx="12192000" cy="4351338"/>
          </a:xfrm>
        </p:spPr>
        <p:txBody>
          <a:bodyPr>
            <a:normAutofit/>
          </a:bodyPr>
          <a:lstStyle/>
          <a:p>
            <a:r>
              <a:rPr lang="tr-TR" sz="3200" dirty="0" smtClean="0"/>
              <a:t>Kredi kartı alışveriş, borç sorgulama ve ödeme</a:t>
            </a:r>
          </a:p>
          <a:p>
            <a:pPr marL="0" indent="0">
              <a:buNone/>
            </a:pPr>
            <a:endParaRPr lang="tr-TR" sz="3200" dirty="0" smtClean="0"/>
          </a:p>
          <a:p>
            <a:r>
              <a:rPr lang="tr-TR" sz="3200" dirty="0" smtClean="0"/>
              <a:t>İki farklı para birimine sahip hesaplar arasında para transferi</a:t>
            </a:r>
            <a:endParaRPr lang="tr-TR" sz="3200" dirty="0"/>
          </a:p>
        </p:txBody>
      </p:sp>
    </p:spTree>
    <p:extLst>
      <p:ext uri="{BB962C8B-B14F-4D97-AF65-F5344CB8AC3E}">
        <p14:creationId xmlns:p14="http://schemas.microsoft.com/office/powerpoint/2010/main" val="2619395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277</TotalTime>
  <Words>130</Words>
  <Application>Microsoft Office PowerPoint</Application>
  <PresentationFormat>Widescreen</PresentationFormat>
  <Paragraphs>23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Corbel</vt:lpstr>
      <vt:lpstr>Depth</vt:lpstr>
      <vt:lpstr>Kodluyoruz &amp; Fibabanka Java Bootcamp Bitirme Projesi </vt:lpstr>
      <vt:lpstr>Proje Detayları ve Süreç</vt:lpstr>
      <vt:lpstr>PowerPoint Presentation</vt:lpstr>
      <vt:lpstr>Veritabanı Tasarımı</vt:lpstr>
      <vt:lpstr>Müşteri API</vt:lpstr>
      <vt:lpstr>Kart API</vt:lpstr>
      <vt:lpstr>Hesap API</vt:lpstr>
      <vt:lpstr>Hata Durumları ve Kontroller</vt:lpstr>
      <vt:lpstr>Swagger Senaryosu</vt:lpstr>
      <vt:lpstr>Tüm Kodluyoruz ekibine, Fibabanka’ya, eğitmenimiz Hüseyin Karabakla’ya, eğitim boyunca beraber olduğumuz arkadaşlarıma ve bu güzel organizasyonda emeği geçen herkese teşekkürler...    https://www.linkedin.com/in/ali-gurbuz/        aligurbuz@yahoo.com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Kodluyoruz &amp; Fibabanka Java Bootcamp Bitirme Projesi</dc:title>
  <dc:creator>gurbuz</dc:creator>
  <cp:lastModifiedBy>gurbuz</cp:lastModifiedBy>
  <cp:revision>28</cp:revision>
  <dcterms:created xsi:type="dcterms:W3CDTF">2021-02-26T17:41:18Z</dcterms:created>
  <dcterms:modified xsi:type="dcterms:W3CDTF">2021-02-27T09:13:28Z</dcterms:modified>
</cp:coreProperties>
</file>