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DFC38E-588B-4737-94E1-B462C3B21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EECF3D-5875-448A-852E-470670A20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1AB87D-5C52-4040-8B71-2C26BC93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5AD81F-DB5C-470D-A7EC-C40A96E8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3420C1-8D49-4FBF-9158-E601416F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8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014301-B1C6-4525-9046-3AB0723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A07AEE-F8EE-4D63-989E-1B2B9C6A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CBF243-7504-46D5-92E4-6D5286A5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406254-3150-42DA-A1C6-759794AB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A720AC-812A-44E3-9A13-8FAF577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5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08F81D-30D6-4A4B-8098-F2DC9CCC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3E3B4B-DB97-4627-A31C-00DDDAF1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103CC0-5CEE-4301-9CC5-C59E20A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A26F60-AC71-42F9-849B-1C72CF6E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7633F2-5B1C-47E3-8C5F-77BA7B39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BC029-A543-438C-A54D-20A90B90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2EF056-5384-4D0B-B94A-F18F2004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3C2621-E4C9-4EC2-9700-7FBA1A7E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C5B4A6-B138-461C-BB3E-22C21DBC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663EB2-8F23-461C-8759-91058ADC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58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C025-85A3-4F69-A867-F6583B0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707BB3-6522-4EDD-8D94-F466EAF1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F93238-777E-4B97-A95E-13F9A400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1F79AA-5916-43B2-B37F-51206C2D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ADE243-9ACB-4716-8F56-5786491F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31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180EAB-8B8C-4968-BCB9-E569DB91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0980F0-ED46-425F-A4F7-0905363F6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0C6E523-FFA3-4194-8EAE-563399C43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F96681-D54F-4299-A2F1-26557280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DEEE5C-1D6B-40ED-9386-2DBA1FE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57769E-7F2A-45A5-A3B8-40AFA34B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63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2B26AF-F67E-42C3-8991-B58EE883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874C18-1516-43E5-841C-9710FCB3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A723D8-8D39-40D0-8DE1-76962C44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1C21712-0C48-457E-967F-F955074F6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F8C8216-FFC7-4F31-B741-560A6ACF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A6839B8-5A93-4C5F-B4D9-95044707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95CA75E-E84E-4704-98A7-1821286F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CE911E3-672F-44B8-95FB-4086D360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7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50C634-C2FA-4F1F-915C-E8260D52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EB8AAB1-F586-4D12-A260-58C182FD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D0BC2-73E4-467E-8D5D-D1EDE28C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A2FB93C-D568-4E80-BD8A-427C84B7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70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90882C8-C435-4A55-A33E-C157A6FF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DB95CDF-510B-47E1-8CFE-AA9B9544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52F6FC0-B902-4A5A-90AF-C4C3766F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70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5837FD-343A-4C3C-9684-FDAC3690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2E4B9B-4C03-48CE-883A-657F2800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F0E4C3-BAEB-4F90-A01D-21D8F0C3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3C1D5B-FB3E-446F-B1E6-FB531A34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15688A-F1C1-4A81-8DEC-D0891809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73380D-1238-44A2-94B6-5EAB9715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62BB27-FADC-4C16-A05F-7F9FC75B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1CE7986-8134-4E84-BF4B-7B359E9D9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F47F05-7ACC-4DE3-9929-814920337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99234CC-2535-41F4-AD82-75EB87F2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41267B-E814-4D02-B9D3-05C0212E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C3E03A-EA96-4627-95FB-693DD258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26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A054308-E69E-4713-960B-D87D174C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1D600D-3078-493D-82DB-D2426534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F5DB15-9923-4799-B2E0-7D731CDEA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2089-3A26-4A2B-A33B-29227E1ADE14}" type="datetimeFigureOut">
              <a:rPr lang="tr-TR" smtClean="0"/>
              <a:t>26.02.2021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3A0098-E549-4656-8474-31C073516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7B35D8-EF16-4D38-8CFA-DF40D7651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0266-291C-400F-9A4C-FD3E08178F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22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F449B1-DC42-4A00-A4E1-E4F6C9DEC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D1CC2F5-5F16-4A14-B95C-E4334A098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8596C5-B54D-44D3-957D-AFC554795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aşlık 11">
            <a:extLst>
              <a:ext uri="{FF2B5EF4-FFF2-40B4-BE49-F238E27FC236}">
                <a16:creationId xmlns:a16="http://schemas.microsoft.com/office/drawing/2014/main" id="{45E5305D-97D6-4ABF-A47C-EC2E5C4E8284}"/>
              </a:ext>
            </a:extLst>
          </p:cNvPr>
          <p:cNvSpPr txBox="1">
            <a:spLocks/>
          </p:cNvSpPr>
          <p:nvPr/>
        </p:nvSpPr>
        <p:spPr>
          <a:xfrm>
            <a:off x="152400" y="644526"/>
            <a:ext cx="11449050" cy="1671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96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80. İSTANBUL JAVA BOOTCAMP FİBABANKA</a:t>
            </a:r>
          </a:p>
        </p:txBody>
      </p:sp>
      <p:sp>
        <p:nvSpPr>
          <p:cNvPr id="7" name="Başlık 11">
            <a:extLst>
              <a:ext uri="{FF2B5EF4-FFF2-40B4-BE49-F238E27FC236}">
                <a16:creationId xmlns:a16="http://schemas.microsoft.com/office/drawing/2014/main" id="{3A4A000A-4B15-484A-B9E8-CAA5742BE147}"/>
              </a:ext>
            </a:extLst>
          </p:cNvPr>
          <p:cNvSpPr txBox="1">
            <a:spLocks/>
          </p:cNvSpPr>
          <p:nvPr/>
        </p:nvSpPr>
        <p:spPr>
          <a:xfrm>
            <a:off x="371475" y="2960689"/>
            <a:ext cx="11449050" cy="1671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BİTİRME PROJESİ</a:t>
            </a:r>
          </a:p>
        </p:txBody>
      </p:sp>
    </p:spTree>
    <p:extLst>
      <p:ext uri="{BB962C8B-B14F-4D97-AF65-F5344CB8AC3E}">
        <p14:creationId xmlns:p14="http://schemas.microsoft.com/office/powerpoint/2010/main" val="35226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0A8976-A56D-4EDC-9B7A-540C8BD8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4DC35F-6243-49C2-BB9B-D6DDDECC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8B17B9-AB95-488B-BF13-98746CC96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aşlık 11">
            <a:extLst>
              <a:ext uri="{FF2B5EF4-FFF2-40B4-BE49-F238E27FC236}">
                <a16:creationId xmlns:a16="http://schemas.microsoft.com/office/drawing/2014/main" id="{90B8CAAE-23DB-4A4B-9CCF-0C6ED02E4783}"/>
              </a:ext>
            </a:extLst>
          </p:cNvPr>
          <p:cNvSpPr txBox="1">
            <a:spLocks/>
          </p:cNvSpPr>
          <p:nvPr/>
        </p:nvSpPr>
        <p:spPr>
          <a:xfrm>
            <a:off x="371475" y="2205947"/>
            <a:ext cx="11449050" cy="1671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Merhaba, ben Özgür Gül 2020 eylül ayında Uludağ Üniversitesi Elektrik Elektronik Mühendisliği bölümünden mezun oldum.</a:t>
            </a:r>
          </a:p>
        </p:txBody>
      </p:sp>
    </p:spTree>
    <p:extLst>
      <p:ext uri="{BB962C8B-B14F-4D97-AF65-F5344CB8AC3E}">
        <p14:creationId xmlns:p14="http://schemas.microsoft.com/office/powerpoint/2010/main" val="9999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05CE56-A505-4FCA-A5C1-C281AC04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5B22BF-BFE8-4CEF-A9F1-4EDE8A99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AB4690-B984-4814-99E3-792A7CC4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79870BB9-FE5E-430C-AED7-A8D3672BEC6B}"/>
              </a:ext>
            </a:extLst>
          </p:cNvPr>
          <p:cNvSpPr txBox="1">
            <a:spLocks/>
          </p:cNvSpPr>
          <p:nvPr/>
        </p:nvSpPr>
        <p:spPr>
          <a:xfrm>
            <a:off x="391886" y="70555"/>
            <a:ext cx="10014857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TEKNOLOJİLER</a:t>
            </a:r>
            <a:endParaRPr lang="tr-TR" sz="48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88D3169-08A6-428B-95CE-BD084F5EB17A}"/>
              </a:ext>
            </a:extLst>
          </p:cNvPr>
          <p:cNvSpPr txBox="1">
            <a:spLocks/>
          </p:cNvSpPr>
          <p:nvPr/>
        </p:nvSpPr>
        <p:spPr>
          <a:xfrm>
            <a:off x="391886" y="1690688"/>
            <a:ext cx="5448520" cy="4808815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JAVA 8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MAVEN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SPRİNG BOOT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SPRİNG WEB</a:t>
            </a:r>
          </a:p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bg1">
                    <a:lumMod val="95000"/>
                  </a:schemeClr>
                </a:solidFill>
              </a:rPr>
              <a:t>SPRİNG DATA JPA</a:t>
            </a:r>
          </a:p>
          <a:p>
            <a:pPr>
              <a:lnSpc>
                <a:spcPct val="150000"/>
              </a:lnSpc>
            </a:pPr>
            <a:r>
              <a:rPr lang="tr-TR" sz="4800" dirty="0" err="1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tr-TR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2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EE608E-3C70-4CD3-AD43-9D8AD031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05EE93-B084-439E-A7A0-8EB2FB6B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5358B0C-BB05-416A-B13F-16F6C5516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17517A30-E13E-401C-8CC7-7B0A500AE42C}"/>
              </a:ext>
            </a:extLst>
          </p:cNvPr>
          <p:cNvSpPr txBox="1">
            <a:spLocks/>
          </p:cNvSpPr>
          <p:nvPr/>
        </p:nvSpPr>
        <p:spPr>
          <a:xfrm>
            <a:off x="397897" y="0"/>
            <a:ext cx="1008015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BEKLENEN FONKSİYONLAR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468955EE-486C-4E72-AE1B-BF63DFFE5D31}"/>
              </a:ext>
            </a:extLst>
          </p:cNvPr>
          <p:cNvSpPr txBox="1">
            <a:spLocks/>
          </p:cNvSpPr>
          <p:nvPr/>
        </p:nvSpPr>
        <p:spPr>
          <a:xfrm>
            <a:off x="397897" y="1797681"/>
            <a:ext cx="5712617" cy="47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bg1"/>
                </a:solidFill>
              </a:rPr>
              <a:t>Müşteri Yönetimi</a:t>
            </a:r>
          </a:p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bg1"/>
                </a:solidFill>
              </a:rPr>
              <a:t>Hesap Yönetimi</a:t>
            </a:r>
          </a:p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bg1"/>
                </a:solidFill>
              </a:rPr>
              <a:t>Kart Yönetimi</a:t>
            </a:r>
          </a:p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bg1"/>
                </a:solidFill>
              </a:rPr>
              <a:t>Transfer Yönetimi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83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E2DB9D-5FD8-4626-9F17-FE601988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ACD4FB-3D8F-4819-A63D-28F5BCFF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DF9BFC9-DA6D-4BA5-961F-7D03D27A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5C1097C7-9BD5-46BE-AEAF-644896609719}"/>
              </a:ext>
            </a:extLst>
          </p:cNvPr>
          <p:cNvSpPr txBox="1">
            <a:spLocks/>
          </p:cNvSpPr>
          <p:nvPr/>
        </p:nvSpPr>
        <p:spPr>
          <a:xfrm>
            <a:off x="1428738" y="70555"/>
            <a:ext cx="8543207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MÜŞTERİ YÖNETİMİ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A26329C-AF40-4CDC-A476-11A2D4315719}"/>
              </a:ext>
            </a:extLst>
          </p:cNvPr>
          <p:cNvSpPr txBox="1">
            <a:spLocks/>
          </p:cNvSpPr>
          <p:nvPr/>
        </p:nvSpPr>
        <p:spPr>
          <a:xfrm>
            <a:off x="673100" y="1894291"/>
            <a:ext cx="11353800" cy="459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 dirty="0">
                <a:solidFill>
                  <a:schemeClr val="bg1">
                    <a:lumMod val="95000"/>
                  </a:schemeClr>
                </a:solidFill>
              </a:rPr>
              <a:t>Müşteri Yaratma	                                  Müşteri Güncelleme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400" dirty="0">
                <a:solidFill>
                  <a:schemeClr val="bg1">
                    <a:lumMod val="95000"/>
                  </a:schemeClr>
                </a:solidFill>
              </a:rPr>
              <a:t>                    	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 dirty="0">
                <a:solidFill>
                  <a:schemeClr val="bg1">
                    <a:lumMod val="95000"/>
                  </a:schemeClr>
                </a:solidFill>
              </a:rPr>
              <a:t>Müşteri Silme                                          Müşteri Listeleme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5FE610C-C4A0-43EB-B022-46330CD5E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09" y="2739586"/>
            <a:ext cx="845393" cy="84539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899C419-51C2-4672-93D9-8573D8284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10" y="2639058"/>
            <a:ext cx="1060221" cy="106022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525E370-017D-46F9-A1BC-87A35C3BF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52" y="5315906"/>
            <a:ext cx="1176969" cy="117696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3A8F949-E0C3-49C8-BE11-836C9C447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902" y="5112952"/>
            <a:ext cx="1535235" cy="15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F2C292-32D1-4F41-927A-7111229E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188049-6367-4369-9059-92556D88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D44C04D-B7F6-425F-9BB8-217ECE4D7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89C27FC0-24BB-41A6-AB47-821D794C9188}"/>
              </a:ext>
            </a:extLst>
          </p:cNvPr>
          <p:cNvSpPr txBox="1">
            <a:spLocks/>
          </p:cNvSpPr>
          <p:nvPr/>
        </p:nvSpPr>
        <p:spPr>
          <a:xfrm>
            <a:off x="838200" y="230188"/>
            <a:ext cx="9817728" cy="1420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HESAP YÖNETİMİ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B80F054-F088-4D11-BCFB-9AE819C5DAB2}"/>
              </a:ext>
            </a:extLst>
          </p:cNvPr>
          <p:cNvSpPr txBox="1">
            <a:spLocks/>
          </p:cNvSpPr>
          <p:nvPr/>
        </p:nvSpPr>
        <p:spPr>
          <a:xfrm>
            <a:off x="0" y="1881278"/>
            <a:ext cx="12192000" cy="4650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5800" dirty="0">
                <a:solidFill>
                  <a:schemeClr val="bg1">
                    <a:lumMod val="95000"/>
                  </a:schemeClr>
                </a:solidFill>
              </a:rPr>
              <a:t>        Mevduat Hesabı                                       Birikim Hesabı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000" dirty="0">
                <a:solidFill>
                  <a:schemeClr val="bg1">
                    <a:lumMod val="95000"/>
                  </a:schemeClr>
                </a:solidFill>
              </a:rPr>
              <a:t>Para çekme ve yatırma işlemleri yapılabilir                            Para çekme ve yatırma işlemleri yapılabilir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000" dirty="0">
                <a:solidFill>
                  <a:schemeClr val="bg1">
                    <a:lumMod val="95000"/>
                  </a:schemeClr>
                </a:solidFill>
              </a:rPr>
              <a:t>Tüm hesaplara transfer yapabilir                                              Sadece kendi mevduat hesabına para aktarabilir.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000" dirty="0">
                <a:solidFill>
                  <a:schemeClr val="bg1">
                    <a:lumMod val="95000"/>
                  </a:schemeClr>
                </a:solidFill>
              </a:rPr>
              <a:t>Maksimum para çekme limiti                                                    Maksimum para çekme limiti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D7799AC-7063-4B67-B437-DFDAEE12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68" y="2937778"/>
            <a:ext cx="1271365" cy="127136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3EA33D2-C96E-4967-A091-200CB2125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57" y="2826674"/>
            <a:ext cx="1529639" cy="15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6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6E5600-CB8E-4A89-9CB8-842D1397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FF364F-DC42-4D00-AFBE-C7D8F574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399E0CE-92A1-4F65-AAF6-18910B0D6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685800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1F915E32-8CD4-4ABE-B979-10CE75E290E7}"/>
              </a:ext>
            </a:extLst>
          </p:cNvPr>
          <p:cNvSpPr txBox="1">
            <a:spLocks/>
          </p:cNvSpPr>
          <p:nvPr/>
        </p:nvSpPr>
        <p:spPr>
          <a:xfrm>
            <a:off x="209212" y="-89077"/>
            <a:ext cx="1087528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 KART YÖNETİMİ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FD2C768-F4A2-47C6-95BD-89EFE7B28C08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12192000" cy="4916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 dirty="0">
                <a:solidFill>
                  <a:schemeClr val="bg1">
                    <a:lumMod val="95000"/>
                  </a:schemeClr>
                </a:solidFill>
              </a:rPr>
              <a:t>            Banka Kartı                                              Kredi Kartı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4400" dirty="0">
                <a:solidFill>
                  <a:schemeClr val="bg1">
                    <a:lumMod val="95000"/>
                  </a:schemeClr>
                </a:solidFill>
              </a:rPr>
              <a:t>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200" dirty="0">
                <a:solidFill>
                  <a:schemeClr val="bg1">
                    <a:lumMod val="95000"/>
                  </a:schemeClr>
                </a:solidFill>
              </a:rPr>
              <a:t> Kredi kartı borcu ödenebilir                                                      Alışveriş yapılabilir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200" dirty="0">
                <a:solidFill>
                  <a:schemeClr val="bg1">
                    <a:lumMod val="95000"/>
                  </a:schemeClr>
                </a:solidFill>
              </a:rPr>
              <a:t> Mevduat hesabına bağlıdır                                                       Hesaplardan kredi kartı borcu ödenebilir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200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		   Güncel borç görüntülenebilir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7A13890-5865-45CB-9481-89DDA0C85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4" y="2762264"/>
            <a:ext cx="1473594" cy="147359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A688FE7-6937-471B-9520-164C15B5A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8" y="2622141"/>
            <a:ext cx="1613717" cy="16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F8BFDA-E034-475B-85CA-6FA5F051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1F0E7350-3046-46C2-9E1C-4E94AA553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61" y="1825625"/>
            <a:ext cx="6761677" cy="4351338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A3D8B9D-F1AA-4E4E-90B0-1536088F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968DAC1-BD37-406C-994A-E6AB3753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25303"/>
            <a:ext cx="10337800" cy="5210902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EDF636B6-0956-4424-9FE7-23DCF59ACFAC}"/>
              </a:ext>
            </a:extLst>
          </p:cNvPr>
          <p:cNvSpPr txBox="1">
            <a:spLocks/>
          </p:cNvSpPr>
          <p:nvPr/>
        </p:nvSpPr>
        <p:spPr>
          <a:xfrm>
            <a:off x="209212" y="-89077"/>
            <a:ext cx="1087528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 ER DİYAGRAMI</a:t>
            </a:r>
          </a:p>
        </p:txBody>
      </p:sp>
    </p:spTree>
    <p:extLst>
      <p:ext uri="{BB962C8B-B14F-4D97-AF65-F5344CB8AC3E}">
        <p14:creationId xmlns:p14="http://schemas.microsoft.com/office/powerpoint/2010/main" val="202620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04466E-EC68-4D32-89F7-34AA6BBD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0393DC-F901-4EFA-92D7-FFE7377E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BE3BCAB-589F-4A25-A0BA-6AE5991B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DC398E56-C68D-42A1-9716-ACB9813F55E8}"/>
              </a:ext>
            </a:extLst>
          </p:cNvPr>
          <p:cNvSpPr txBox="1">
            <a:spLocks/>
          </p:cNvSpPr>
          <p:nvPr/>
        </p:nvSpPr>
        <p:spPr>
          <a:xfrm>
            <a:off x="-1498372" y="-22401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60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SENARYO</a:t>
            </a:r>
            <a:endParaRPr lang="tr-TR" sz="66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27491D-A9A2-4ACB-A627-3441D61DC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253"/>
            <a:ext cx="1085236" cy="108523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3DFA567-43C9-4D11-9D38-DCF447410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53" y="1506335"/>
            <a:ext cx="887268" cy="88726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99B343C-ABB0-4940-9A1F-5E386D21B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33" y="1247375"/>
            <a:ext cx="1452613" cy="145261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DBEE5E8-60BD-4539-AFB4-569064AB5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82" y="1518266"/>
            <a:ext cx="1053223" cy="105322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4016F6D-F3DF-42D3-B15B-A56E90328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337" y="1518267"/>
            <a:ext cx="1053222" cy="105322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693BA8E-759E-4335-B875-AD5A04B3AD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35" y="4214850"/>
            <a:ext cx="1169206" cy="116920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F2A2998-7E80-4365-80F6-A6886FB65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65" y="4142555"/>
            <a:ext cx="1273098" cy="127309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6766CC6-3F78-4F55-9B37-31F7C0486A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28" y="4174690"/>
            <a:ext cx="1273097" cy="127309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4CBE7AC4-2824-476D-A4CC-ED88E77668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62" y="4284006"/>
            <a:ext cx="1131647" cy="113164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CAA2983-38D0-4AF2-8E50-37006981C2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" y="4211984"/>
            <a:ext cx="1134240" cy="113424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42B33C0-9460-4077-A08E-000984771A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54" y="1762587"/>
            <a:ext cx="749999" cy="749999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94056F6B-2BBC-4DAB-9BE6-39B4D2CFEB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97" y="1726250"/>
            <a:ext cx="749999" cy="749999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A69F242D-BF8B-49FD-8311-08F4972ED8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43" y="1709617"/>
            <a:ext cx="749999" cy="749999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F0281ECB-9E2A-428C-9B3A-30398EADB4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89" y="1777299"/>
            <a:ext cx="749999" cy="749999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3588E325-E3D5-4BF6-82F2-0FF5478058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80" y="4511997"/>
            <a:ext cx="769101" cy="769101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D77C3344-17B4-4C96-8BF1-67E72B0C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52" y="4517710"/>
            <a:ext cx="769101" cy="76910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FC475F19-0C67-4738-BDC3-8987FCCDF8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13" y="4511996"/>
            <a:ext cx="769101" cy="769101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57E1851F-1516-4DAA-9ADB-9B2A4F1A01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5" y="4501094"/>
            <a:ext cx="769101" cy="769101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B980FA41-EFA0-4A7F-A1E6-E631A50E11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01" y="3239634"/>
            <a:ext cx="652379" cy="652379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4D8BBA48-CBAF-4CAC-8055-547C271BADC5}"/>
              </a:ext>
            </a:extLst>
          </p:cNvPr>
          <p:cNvSpPr txBox="1"/>
          <p:nvPr/>
        </p:nvSpPr>
        <p:spPr>
          <a:xfrm>
            <a:off x="1703548" y="2515322"/>
            <a:ext cx="213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Müşteri oluşturma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4B4395D-ECDF-4B41-BDCD-389C7A49168C}"/>
              </a:ext>
            </a:extLst>
          </p:cNvPr>
          <p:cNvSpPr txBox="1"/>
          <p:nvPr/>
        </p:nvSpPr>
        <p:spPr>
          <a:xfrm>
            <a:off x="4211048" y="2571489"/>
            <a:ext cx="213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Müşteri listeleme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9AA98DF9-6A13-4FAF-946B-860DD91F2904}"/>
              </a:ext>
            </a:extLst>
          </p:cNvPr>
          <p:cNvSpPr txBox="1"/>
          <p:nvPr/>
        </p:nvSpPr>
        <p:spPr>
          <a:xfrm>
            <a:off x="6529167" y="2611779"/>
            <a:ext cx="27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Mevduat hesabı oluşturma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1EF2ADED-5272-4125-A7BB-C01187DAD27E}"/>
              </a:ext>
            </a:extLst>
          </p:cNvPr>
          <p:cNvSpPr txBox="1"/>
          <p:nvPr/>
        </p:nvSpPr>
        <p:spPr>
          <a:xfrm>
            <a:off x="9531872" y="2607151"/>
            <a:ext cx="27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Birikim hesabı oluşturma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378F3052-3E78-4392-B0C2-278D0724D2FC}"/>
              </a:ext>
            </a:extLst>
          </p:cNvPr>
          <p:cNvSpPr txBox="1"/>
          <p:nvPr/>
        </p:nvSpPr>
        <p:spPr>
          <a:xfrm>
            <a:off x="10422936" y="5484794"/>
            <a:ext cx="169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Kart oluşturma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3629F852-C59F-40C2-BB3C-E9FEA1EB9117}"/>
              </a:ext>
            </a:extLst>
          </p:cNvPr>
          <p:cNvSpPr txBox="1"/>
          <p:nvPr/>
        </p:nvSpPr>
        <p:spPr>
          <a:xfrm>
            <a:off x="7405451" y="5460109"/>
            <a:ext cx="21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Kredi kartı işlemleri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94DCC859-392F-4084-882B-877F3AFAE14A}"/>
              </a:ext>
            </a:extLst>
          </p:cNvPr>
          <p:cNvSpPr txBox="1"/>
          <p:nvPr/>
        </p:nvSpPr>
        <p:spPr>
          <a:xfrm>
            <a:off x="4783530" y="5470403"/>
            <a:ext cx="21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Ekstre görüntüleme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5406CA82-63CF-42F1-AC05-A5AD0A0D8B77}"/>
              </a:ext>
            </a:extLst>
          </p:cNvPr>
          <p:cNvSpPr txBox="1"/>
          <p:nvPr/>
        </p:nvSpPr>
        <p:spPr>
          <a:xfrm>
            <a:off x="2302252" y="5471950"/>
            <a:ext cx="21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Transfer işlemleri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A78857CB-A0C3-4C8D-8B09-908284925840}"/>
              </a:ext>
            </a:extLst>
          </p:cNvPr>
          <p:cNvSpPr txBox="1"/>
          <p:nvPr/>
        </p:nvSpPr>
        <p:spPr>
          <a:xfrm>
            <a:off x="105510" y="5484794"/>
            <a:ext cx="21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Kullanıcı silme</a:t>
            </a:r>
          </a:p>
        </p:txBody>
      </p:sp>
    </p:spTree>
    <p:extLst>
      <p:ext uri="{BB962C8B-B14F-4D97-AF65-F5344CB8AC3E}">
        <p14:creationId xmlns:p14="http://schemas.microsoft.com/office/powerpoint/2010/main" val="369648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157</Words>
  <Application>Microsoft Office PowerPoint</Application>
  <PresentationFormat>Geniş ekran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Özgür</dc:creator>
  <cp:lastModifiedBy>Özgür</cp:lastModifiedBy>
  <cp:revision>11</cp:revision>
  <dcterms:created xsi:type="dcterms:W3CDTF">2021-02-26T15:59:52Z</dcterms:created>
  <dcterms:modified xsi:type="dcterms:W3CDTF">2021-02-27T01:20:32Z</dcterms:modified>
</cp:coreProperties>
</file>