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15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1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95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28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0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23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28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4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62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7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accent1">
                <a:lumMod val="78000"/>
              </a:schemeClr>
            </a:gs>
            <a:gs pos="60000">
              <a:srgbClr val="1D787B"/>
            </a:gs>
            <a:gs pos="0">
              <a:srgbClr val="00B050">
                <a:lumMod val="94000"/>
                <a:lumOff val="6000"/>
              </a:srgbClr>
            </a:gs>
            <a:gs pos="39000">
              <a:srgbClr val="00B05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A7C2-F1C7-4A33-BFCA-33CDE7FABCEA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1B3C-BBDE-4196-A684-928496F03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03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lt Başlık 9">
            <a:extLst>
              <a:ext uri="{FF2B5EF4-FFF2-40B4-BE49-F238E27FC236}">
                <a16:creationId xmlns:a16="http://schemas.microsoft.com/office/drawing/2014/main" id="{58D9387E-3181-40DE-B162-78BCC5EC4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267" y="4953000"/>
            <a:ext cx="13207604" cy="4284572"/>
          </a:xfrm>
        </p:spPr>
        <p:txBody>
          <a:bodyPr>
            <a:normAutofit/>
          </a:bodyPr>
          <a:lstStyle/>
          <a:p>
            <a:r>
              <a:rPr lang="tr-TR" sz="8800" b="1" dirty="0">
                <a:solidFill>
                  <a:schemeClr val="bg1">
                    <a:lumMod val="95000"/>
                  </a:schemeClr>
                </a:solidFill>
              </a:rPr>
              <a:t>BİTİRME PROJESİ</a:t>
            </a:r>
          </a:p>
          <a:p>
            <a:endParaRPr lang="tr-TR" sz="8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tr-TR" sz="8800" b="1" dirty="0">
                <a:solidFill>
                  <a:schemeClr val="bg1">
                    <a:lumMod val="95000"/>
                  </a:schemeClr>
                </a:solidFill>
              </a:rPr>
              <a:t>Bankacılık Servisleri</a:t>
            </a:r>
          </a:p>
          <a:p>
            <a:endParaRPr lang="tr-TR" sz="88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tr-TR" sz="8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Başlık 4">
            <a:extLst>
              <a:ext uri="{FF2B5EF4-FFF2-40B4-BE49-F238E27FC236}">
                <a16:creationId xmlns:a16="http://schemas.microsoft.com/office/drawing/2014/main" id="{EF5AD970-D2A4-4C20-94AF-28DD68639B5E}"/>
              </a:ext>
            </a:extLst>
          </p:cNvPr>
          <p:cNvSpPr txBox="1">
            <a:spLocks/>
          </p:cNvSpPr>
          <p:nvPr/>
        </p:nvSpPr>
        <p:spPr>
          <a:xfrm>
            <a:off x="5376069" y="2610205"/>
            <a:ext cx="68580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r-TR" sz="40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9" name="Başlık 4">
            <a:extLst>
              <a:ext uri="{FF2B5EF4-FFF2-40B4-BE49-F238E27FC236}">
                <a16:creationId xmlns:a16="http://schemas.microsoft.com/office/drawing/2014/main" id="{A0381169-52C9-427C-879E-37207349E950}"/>
              </a:ext>
            </a:extLst>
          </p:cNvPr>
          <p:cNvSpPr txBox="1">
            <a:spLocks/>
          </p:cNvSpPr>
          <p:nvPr/>
        </p:nvSpPr>
        <p:spPr>
          <a:xfrm>
            <a:off x="5376069" y="4802122"/>
            <a:ext cx="68580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r-TR" sz="40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2" name="Başlık 11">
            <a:extLst>
              <a:ext uri="{FF2B5EF4-FFF2-40B4-BE49-F238E27FC236}">
                <a16:creationId xmlns:a16="http://schemas.microsoft.com/office/drawing/2014/main" id="{37561DEA-F109-49C2-9EE8-563E01168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267" y="668428"/>
            <a:ext cx="13207604" cy="3448756"/>
          </a:xfrm>
        </p:spPr>
        <p:txBody>
          <a:bodyPr>
            <a:normAutofit/>
          </a:bodyPr>
          <a:lstStyle/>
          <a:p>
            <a:r>
              <a:rPr lang="tr-TR" sz="9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80. İSTANBUL JAVA BOOTCAMP FİBABANKA</a:t>
            </a:r>
          </a:p>
        </p:txBody>
      </p:sp>
    </p:spTree>
    <p:extLst>
      <p:ext uri="{BB962C8B-B14F-4D97-AF65-F5344CB8AC3E}">
        <p14:creationId xmlns:p14="http://schemas.microsoft.com/office/powerpoint/2010/main" val="303571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811709-7F18-4177-A0B1-732FE4AC1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97" y="3246615"/>
            <a:ext cx="15188744" cy="2762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5400" b="1" dirty="0">
                <a:solidFill>
                  <a:schemeClr val="bg1">
                    <a:lumMod val="95000"/>
                  </a:schemeClr>
                </a:solidFill>
              </a:rPr>
              <a:t>Ben Özgür Gül 2020 eylülde Uludağ Üniversitesi Elektrik Elektronik Mühendisliği bölümünden mezun oldum.</a:t>
            </a:r>
          </a:p>
        </p:txBody>
      </p:sp>
    </p:spTree>
    <p:extLst>
      <p:ext uri="{BB962C8B-B14F-4D97-AF65-F5344CB8AC3E}">
        <p14:creationId xmlns:p14="http://schemas.microsoft.com/office/powerpoint/2010/main" val="125407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17EFE6-7319-4C0D-BA85-0A03F841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TEKNOLOJİLER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C58816-CA95-4780-87DA-7B23CEC3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MAVEN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SPRİNG BOOT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SPRİNG WEB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SPRİNG DATA JPA</a:t>
            </a:r>
          </a:p>
          <a:p>
            <a:pPr>
              <a:lnSpc>
                <a:spcPct val="150000"/>
              </a:lnSpc>
            </a:pPr>
            <a:r>
              <a:rPr lang="tr-TR" sz="4800" dirty="0" err="1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tr-TR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0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3C7997-30E4-4246-8B4A-C821DC22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BEKLENEN FONKSİYONLAR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D57191-CEEF-43EF-B68B-EA716E3B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b="0" i="0" dirty="0">
                <a:solidFill>
                  <a:schemeClr val="bg1"/>
                </a:solidFill>
                <a:effectLst/>
              </a:rPr>
              <a:t>Müşteri Yönetimi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b="0" i="0" dirty="0">
                <a:solidFill>
                  <a:schemeClr val="bg1"/>
                </a:solidFill>
                <a:effectLst/>
              </a:rPr>
              <a:t>Hesap Yönetimi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b="0" i="0" dirty="0">
                <a:solidFill>
                  <a:schemeClr val="bg1"/>
                </a:solidFill>
                <a:effectLst/>
              </a:rPr>
              <a:t>Kart Yönetimi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b="0" i="0" dirty="0">
                <a:solidFill>
                  <a:schemeClr val="bg1"/>
                </a:solidFill>
                <a:effectLst/>
              </a:rPr>
              <a:t>Transfer Yönetimi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132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419DD8-5296-40F3-9CC4-C3CB84FF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MÜŞTERİ YÖNETİMİ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E550D7-16D2-4071-885F-25099047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197" y="2579864"/>
            <a:ext cx="15188744" cy="696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dirty="0">
                <a:solidFill>
                  <a:schemeClr val="bg1">
                    <a:lumMod val="95000"/>
                  </a:schemeClr>
                </a:solidFill>
              </a:rPr>
              <a:t>Müşteri Yaratma	                                  Müşteri Güncelleme</a:t>
            </a:r>
          </a:p>
          <a:p>
            <a:pPr marL="0" indent="0">
              <a:buNone/>
            </a:pPr>
            <a:r>
              <a:rPr lang="tr-TR" sz="4400" dirty="0">
                <a:solidFill>
                  <a:schemeClr val="bg1">
                    <a:lumMod val="95000"/>
                  </a:schemeClr>
                </a:solidFill>
              </a:rPr>
              <a:t>                    	                                           </a:t>
            </a: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tr-TR" sz="4400" dirty="0">
                <a:solidFill>
                  <a:schemeClr val="bg1">
                    <a:lumMod val="95000"/>
                  </a:schemeClr>
                </a:solidFill>
              </a:rPr>
              <a:t>Müşteri Silme                                          Müşteri Listeleme</a:t>
            </a: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8A38F13-7A31-47DB-AF77-7314F8CBA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90" y="7569623"/>
            <a:ext cx="1574377" cy="157437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7C4650D-05FD-4465-95AF-2355581D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09" y="3847925"/>
            <a:ext cx="1295941" cy="129594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7238470-286C-4092-B7EA-CFE8104F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10" y="3682859"/>
            <a:ext cx="1556352" cy="155635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EF88655-9FAB-4359-A2CF-B27273ABB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916" y="7217056"/>
            <a:ext cx="2161540" cy="21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2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6FB28A-4B1D-4229-B870-5A503A34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HESAP YÖNETİMİ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868C12-DA2A-4944-9995-010B1A37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97" y="3093330"/>
            <a:ext cx="16065044" cy="62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dirty="0">
                <a:solidFill>
                  <a:schemeClr val="bg1">
                    <a:lumMod val="95000"/>
                  </a:schemeClr>
                </a:solidFill>
              </a:rPr>
              <a:t>Mevduat Hesabı                                       Birikim Hesabı</a:t>
            </a: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tr-TR" sz="2800" dirty="0">
                <a:solidFill>
                  <a:schemeClr val="bg1">
                    <a:lumMod val="95000"/>
                  </a:schemeClr>
                </a:solidFill>
              </a:rPr>
              <a:t>Para çekme ve yatırma işlemleri yapılabilir                              Para çekme ve yatırma işlemleri yapılabilir </a:t>
            </a:r>
          </a:p>
          <a:p>
            <a:pPr marL="0" indent="0">
              <a:buNone/>
            </a:pPr>
            <a:r>
              <a:rPr lang="tr-TR" sz="2900" dirty="0">
                <a:solidFill>
                  <a:schemeClr val="bg1">
                    <a:lumMod val="95000"/>
                  </a:schemeClr>
                </a:solidFill>
              </a:rPr>
              <a:t>Tüm hesaplara transfer yapabilir                                             Sadece kendi mevduat hesabına para aktarabilir.</a:t>
            </a:r>
          </a:p>
          <a:p>
            <a:pPr marL="0" indent="0">
              <a:buNone/>
            </a:pPr>
            <a:r>
              <a:rPr lang="tr-TR" sz="2800" dirty="0">
                <a:solidFill>
                  <a:schemeClr val="bg1">
                    <a:lumMod val="95000"/>
                  </a:schemeClr>
                </a:solidFill>
              </a:rPr>
              <a:t>Maksimum para çekme limiti                                                      Maksimum para çekme limiti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E95857-B88A-47CA-A2F5-0C5983DC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25" y="4448050"/>
            <a:ext cx="1787911" cy="17879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83D3187-4714-4780-9DC2-996D63556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25" y="4448050"/>
            <a:ext cx="1787911" cy="17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9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3B3B05-F4EA-4636-9BF3-D5AFD801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                     KART YÖNETİMİ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2450CC-7C67-4DFF-99D5-D5BB9835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97" y="2350642"/>
            <a:ext cx="16094641" cy="679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dirty="0">
                <a:solidFill>
                  <a:schemeClr val="bg1">
                    <a:lumMod val="95000"/>
                  </a:schemeClr>
                </a:solidFill>
              </a:rPr>
              <a:t>Banka Kartı                                                    Kredi Kartı</a:t>
            </a: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tr-TR" sz="2800" dirty="0">
                <a:solidFill>
                  <a:schemeClr val="bg1">
                    <a:lumMod val="95000"/>
                  </a:schemeClr>
                </a:solidFill>
              </a:rPr>
              <a:t>Kredi kartı borcu ödenebilir                                                              Alışveriş yapılabilir</a:t>
            </a:r>
          </a:p>
          <a:p>
            <a:pPr marL="0" indent="0">
              <a:buNone/>
            </a:pPr>
            <a:r>
              <a:rPr lang="tr-TR" sz="2800" dirty="0">
                <a:solidFill>
                  <a:schemeClr val="bg1">
                    <a:lumMod val="95000"/>
                  </a:schemeClr>
                </a:solidFill>
              </a:rPr>
              <a:t>Mevduat hesabına bağlıdır                                                               Hesaplardan kredi kartı borcu ödenebilir</a:t>
            </a:r>
          </a:p>
          <a:p>
            <a:pPr marL="0" indent="0">
              <a:buNone/>
            </a:pPr>
            <a:r>
              <a:rPr lang="tr-TR" sz="28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                   Güncel borç görüntülenebilir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F4924A-138B-4E46-8E83-2DDD6ED96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74" y="3388424"/>
            <a:ext cx="1753841" cy="175384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8A685B3-F8AD-4AA1-9AA9-941305FAD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81" y="3388424"/>
            <a:ext cx="1753841" cy="17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8703F0-D1B5-4027-AE70-AF398FC3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ER DİYAGRAMI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5C22C31-E1F8-4630-A7A9-74A010596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50" y="2038350"/>
            <a:ext cx="14335400" cy="7755483"/>
          </a:xfrm>
        </p:spPr>
      </p:pic>
    </p:spTree>
    <p:extLst>
      <p:ext uri="{BB962C8B-B14F-4D97-AF65-F5344CB8AC3E}">
        <p14:creationId xmlns:p14="http://schemas.microsoft.com/office/powerpoint/2010/main" val="31057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9B8C3-7BAB-42F4-BB9B-2C6437F6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SENARYO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B428DC-F976-44C9-AC25-01BCCB84C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15" y="2664766"/>
            <a:ext cx="1009825" cy="10098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1748989-4733-4B81-BD5E-C4508D61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0" y="2536671"/>
            <a:ext cx="1244754" cy="124475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3B0D5A2-BCCE-491B-95CA-A2F70F944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271" y="2319407"/>
            <a:ext cx="1780859" cy="178085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3E5B8F8-756A-4BC5-8F5B-3C8139B95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61" y="2536671"/>
            <a:ext cx="1266016" cy="126601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1272B45-CB65-4547-9400-741389476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429" y="2319407"/>
            <a:ext cx="1399366" cy="139936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BA735C1-6D8F-4E10-9D00-6B399DC1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702" y="6208202"/>
            <a:ext cx="1399367" cy="1399367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6A55E7B4-03F2-4D9D-9959-C6F16971C5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192" y="6179693"/>
            <a:ext cx="1581151" cy="1581151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BE602E50-2310-4BD5-B177-83061754D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96" y="6103314"/>
            <a:ext cx="1681006" cy="1681006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644B8F30-4F94-4CF8-AC02-DD1BE54663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97" y="6191251"/>
            <a:ext cx="1433271" cy="1433271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F4E69F49-3454-46CE-B883-5D5E76BC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6" y="6191251"/>
            <a:ext cx="1435864" cy="1435864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EF482EF5-8B7F-4901-99FF-EF15C3DFEC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80" y="2704926"/>
            <a:ext cx="1097762" cy="1097762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A8B674A6-6A08-4E46-B228-208AAD9F52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69" y="2704926"/>
            <a:ext cx="1097762" cy="1097762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88D9DA99-53FC-4CD5-AB5C-670FD80AF7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31" y="2704926"/>
            <a:ext cx="1097762" cy="1097762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F75126D3-EFB3-4015-94EF-706DE182CA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313" y="2728600"/>
            <a:ext cx="1097762" cy="1097762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03CB8FEE-6046-4385-A503-032949ECE8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69" y="6529339"/>
            <a:ext cx="1097762" cy="1097762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FE240836-D024-4325-8F9E-32DEA0003F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59" y="6529339"/>
            <a:ext cx="1097762" cy="1097762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DECFEDD-18F7-4059-9C99-B21F2CDB58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23" y="6489580"/>
            <a:ext cx="1097762" cy="1097762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72969FFE-40CA-463B-8ECC-4137E0780E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9" y="6468736"/>
            <a:ext cx="1097762" cy="1097762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6CBAA6F2-382F-4388-B1C4-31E905156F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505" y="4591073"/>
            <a:ext cx="1097763" cy="109776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5E43E74-07E2-4286-A952-CA69F158710A}"/>
              </a:ext>
            </a:extLst>
          </p:cNvPr>
          <p:cNvSpPr txBox="1"/>
          <p:nvPr/>
        </p:nvSpPr>
        <p:spPr>
          <a:xfrm>
            <a:off x="3044884" y="3838324"/>
            <a:ext cx="286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Müşteri Oluşturma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A2E91A3F-3F2B-4BC3-8D75-68B912AF88F9}"/>
              </a:ext>
            </a:extLst>
          </p:cNvPr>
          <p:cNvSpPr txBox="1"/>
          <p:nvPr/>
        </p:nvSpPr>
        <p:spPr>
          <a:xfrm>
            <a:off x="6918868" y="3863488"/>
            <a:ext cx="286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Müşteri Listeleme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6AE7795B-C98B-49BD-80C2-2AADA6DA96FA}"/>
              </a:ext>
            </a:extLst>
          </p:cNvPr>
          <p:cNvSpPr txBox="1"/>
          <p:nvPr/>
        </p:nvSpPr>
        <p:spPr>
          <a:xfrm>
            <a:off x="9944104" y="3925124"/>
            <a:ext cx="391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Mevduat Hesabı Oluşturma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92CEAED9-EDB0-4E12-8838-111752385EA9}"/>
              </a:ext>
            </a:extLst>
          </p:cNvPr>
          <p:cNvSpPr txBox="1"/>
          <p:nvPr/>
        </p:nvSpPr>
        <p:spPr>
          <a:xfrm>
            <a:off x="13752702" y="3954310"/>
            <a:ext cx="391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Birikim Hesabı Oluşturma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537667B-81B3-4516-A48C-A703C900D705}"/>
              </a:ext>
            </a:extLst>
          </p:cNvPr>
          <p:cNvSpPr txBox="1"/>
          <p:nvPr/>
        </p:nvSpPr>
        <p:spPr>
          <a:xfrm>
            <a:off x="13973842" y="7668711"/>
            <a:ext cx="391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           Kart Oluşturma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B1CFC3C6-795A-47C0-9F14-550926785FE5}"/>
              </a:ext>
            </a:extLst>
          </p:cNvPr>
          <p:cNvSpPr txBox="1"/>
          <p:nvPr/>
        </p:nvSpPr>
        <p:spPr>
          <a:xfrm>
            <a:off x="10103341" y="7760844"/>
            <a:ext cx="391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     Kredi Kartı İşlemleri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73F33C69-1002-4888-9BA8-45054B5F5FA0}"/>
              </a:ext>
            </a:extLst>
          </p:cNvPr>
          <p:cNvSpPr txBox="1"/>
          <p:nvPr/>
        </p:nvSpPr>
        <p:spPr>
          <a:xfrm>
            <a:off x="6391662" y="7793767"/>
            <a:ext cx="391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       Ekstre Görüntüleme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DBE21E0B-86C7-428F-A584-F5C91CD2EC79}"/>
              </a:ext>
            </a:extLst>
          </p:cNvPr>
          <p:cNvSpPr txBox="1"/>
          <p:nvPr/>
        </p:nvSpPr>
        <p:spPr>
          <a:xfrm>
            <a:off x="3000628" y="7793767"/>
            <a:ext cx="391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      Transfer İşlemleri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8A9BDBE9-0CDC-4974-A3AE-FC18CB11712C}"/>
              </a:ext>
            </a:extLst>
          </p:cNvPr>
          <p:cNvSpPr txBox="1"/>
          <p:nvPr/>
        </p:nvSpPr>
        <p:spPr>
          <a:xfrm>
            <a:off x="390387" y="7818301"/>
            <a:ext cx="391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Kullanıcı Silme</a:t>
            </a:r>
          </a:p>
        </p:txBody>
      </p:sp>
    </p:spTree>
    <p:extLst>
      <p:ext uri="{BB962C8B-B14F-4D97-AF65-F5344CB8AC3E}">
        <p14:creationId xmlns:p14="http://schemas.microsoft.com/office/powerpoint/2010/main" val="209075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150</Words>
  <Application>Microsoft Office PowerPoint</Application>
  <PresentationFormat>Özel</PresentationFormat>
  <Paragraphs>53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80. İSTANBUL JAVA BOOTCAMP FİBABANKA</vt:lpstr>
      <vt:lpstr>PowerPoint Sunusu</vt:lpstr>
      <vt:lpstr>TEKNOLOJİLER</vt:lpstr>
      <vt:lpstr>BEKLENEN FONKSİYONLAR</vt:lpstr>
      <vt:lpstr>MÜŞTERİ YÖNETİMİ</vt:lpstr>
      <vt:lpstr>HESAP YÖNETİMİ</vt:lpstr>
      <vt:lpstr>                      KART YÖNETİMİ</vt:lpstr>
      <vt:lpstr>ER DİYAGRAMI</vt:lpstr>
      <vt:lpstr>SENARYO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80. İstanbul Java Bootcamp (Fibabanka)</dc:title>
  <dc:creator>Özgür</dc:creator>
  <cp:lastModifiedBy>Özgür</cp:lastModifiedBy>
  <cp:revision>21</cp:revision>
  <dcterms:created xsi:type="dcterms:W3CDTF">2021-02-25T18:39:46Z</dcterms:created>
  <dcterms:modified xsi:type="dcterms:W3CDTF">2021-02-26T15:44:40Z</dcterms:modified>
</cp:coreProperties>
</file>