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0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ch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eskriv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 för 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t eller fals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8000" dirty="0"/>
              <a:t>Grupp 3</a:t>
            </a:r>
            <a:br>
              <a:rPr lang="en-US" sz="8000" dirty="0"/>
            </a:br>
            <a:r>
              <a:rPr lang="en-US" sz="8000" dirty="0"/>
              <a:t>Article finder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Adrian Andreas Ulrika Robert Dino Jacob</a:t>
            </a:r>
          </a:p>
        </p:txBody>
      </p:sp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A9ADE98-A397-44CD-855B-74C6BA638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sv-SE" sz="6000" dirty="0"/>
              <a:t>Article finder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497202D-BFDF-4D35-93A3-715C84871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3200" dirty="0"/>
              <a:t>Visar relevanta artiklar baserat på användarens inmatning</a:t>
            </a:r>
          </a:p>
          <a:p>
            <a:r>
              <a:rPr lang="sv-SE" sz="3200" dirty="0"/>
              <a:t>Summerar även resultatet på artiklar som matchar</a:t>
            </a:r>
          </a:p>
          <a:p>
            <a:r>
              <a:rPr lang="sv-SE" sz="3200" dirty="0"/>
              <a:t>Ger förslag på liknande artiklar</a:t>
            </a:r>
          </a:p>
        </p:txBody>
      </p:sp>
    </p:spTree>
    <p:extLst>
      <p:ext uri="{BB962C8B-B14F-4D97-AF65-F5344CB8AC3E}">
        <p14:creationId xmlns:p14="http://schemas.microsoft.com/office/powerpoint/2010/main" val="3297599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5B8CD92-978A-45FB-96BF-72702FFEF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390525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sv-SE" sz="6000" dirty="0"/>
              <a:t>Struktur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4C29D8A-55EC-463B-9BAC-1A8C04CB3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215" y="2065867"/>
            <a:ext cx="9137569" cy="326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77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AB8820C-29F3-46A3-879F-09C9D61D3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708" y="385864"/>
            <a:ext cx="9820071" cy="586902"/>
          </a:xfrm>
        </p:spPr>
        <p:txBody>
          <a:bodyPr>
            <a:normAutofit fontScale="90000"/>
          </a:bodyPr>
          <a:lstStyle/>
          <a:p>
            <a:pPr algn="ctr"/>
            <a:r>
              <a:rPr lang="sv-SE" sz="6000" dirty="0" err="1"/>
              <a:t>SpaCy</a:t>
            </a:r>
            <a:r>
              <a:rPr lang="sv-SE" dirty="0"/>
              <a:t> - </a:t>
            </a:r>
            <a:r>
              <a:rPr lang="sv-SE" sz="6000" dirty="0"/>
              <a:t>NLP</a:t>
            </a:r>
          </a:p>
        </p:txBody>
      </p:sp>
      <p:graphicFrame>
        <p:nvGraphicFramePr>
          <p:cNvPr id="6" name="Tabell 9">
            <a:extLst>
              <a:ext uri="{FF2B5EF4-FFF2-40B4-BE49-F238E27FC236}">
                <a16:creationId xmlns:a16="http://schemas.microsoft.com/office/drawing/2014/main" id="{A1F67E0D-C7F1-4866-A1A1-45DCAC4468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110843"/>
              </p:ext>
            </p:extLst>
          </p:nvPr>
        </p:nvGraphicFramePr>
        <p:xfrm>
          <a:off x="925750" y="1655758"/>
          <a:ext cx="103405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8100">
                  <a:extLst>
                    <a:ext uri="{9D8B030D-6E8A-4147-A177-3AD203B41FA5}">
                      <a16:colId xmlns:a16="http://schemas.microsoft.com/office/drawing/2014/main" val="1745288957"/>
                    </a:ext>
                  </a:extLst>
                </a:gridCol>
                <a:gridCol w="2068100">
                  <a:extLst>
                    <a:ext uri="{9D8B030D-6E8A-4147-A177-3AD203B41FA5}">
                      <a16:colId xmlns:a16="http://schemas.microsoft.com/office/drawing/2014/main" val="3596749631"/>
                    </a:ext>
                  </a:extLst>
                </a:gridCol>
                <a:gridCol w="2068100">
                  <a:extLst>
                    <a:ext uri="{9D8B030D-6E8A-4147-A177-3AD203B41FA5}">
                      <a16:colId xmlns:a16="http://schemas.microsoft.com/office/drawing/2014/main" val="3728665841"/>
                    </a:ext>
                  </a:extLst>
                </a:gridCol>
                <a:gridCol w="2068100">
                  <a:extLst>
                    <a:ext uri="{9D8B030D-6E8A-4147-A177-3AD203B41FA5}">
                      <a16:colId xmlns:a16="http://schemas.microsoft.com/office/drawing/2014/main" val="2210708442"/>
                    </a:ext>
                  </a:extLst>
                </a:gridCol>
                <a:gridCol w="2068100">
                  <a:extLst>
                    <a:ext uri="{9D8B030D-6E8A-4147-A177-3AD203B41FA5}">
                      <a16:colId xmlns:a16="http://schemas.microsoft.com/office/drawing/2014/main" val="4122421081"/>
                    </a:ext>
                  </a:extLst>
                </a:gridCol>
              </a:tblGrid>
              <a:tr h="298424">
                <a:tc>
                  <a:txBody>
                    <a:bodyPr/>
                    <a:lstStyle/>
                    <a:p>
                      <a:r>
                        <a:rPr lang="sv-SE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Metod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001981"/>
                  </a:ext>
                </a:extLst>
              </a:tr>
              <a:tr h="52224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err="1"/>
                        <a:t>söktext</a:t>
                      </a:r>
                      <a:r>
                        <a:rPr lang="sv-SE" dirty="0"/>
                        <a:t> / artikeltext</a:t>
                      </a:r>
                    </a:p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>
                          <a:sym typeface="Wingdings" panose="05000000000000000000" pitchFamily="2" charset="2"/>
                        </a:rPr>
                        <a:t>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pre-</a:t>
                      </a:r>
                      <a:r>
                        <a:rPr lang="sv-SE" dirty="0" err="1"/>
                        <a:t>processing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>
                          <a:sym typeface="Wingdings" panose="05000000000000000000" pitchFamily="2" charset="2"/>
                        </a:rPr>
                        <a:t></a:t>
                      </a:r>
                      <a:endParaRPr lang="sv-SE" dirty="0"/>
                    </a:p>
                    <a:p>
                      <a:pPr algn="ctr"/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token </a:t>
                      </a:r>
                      <a:r>
                        <a:rPr lang="sv-SE" dirty="0" err="1"/>
                        <a:t>tree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606822"/>
                  </a:ext>
                </a:extLst>
              </a:tr>
              <a:tr h="522242">
                <a:tc>
                  <a:txBody>
                    <a:bodyPr/>
                    <a:lstStyle/>
                    <a:p>
                      <a:r>
                        <a:rPr lang="sv-SE" dirty="0"/>
                        <a:t>artikeltext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>
                          <a:sym typeface="Wingdings" panose="05000000000000000000" pitchFamily="2" charset="2"/>
                        </a:rPr>
                        <a:t></a:t>
                      </a:r>
                      <a:endParaRPr lang="sv-SE" dirty="0"/>
                    </a:p>
                    <a:p>
                      <a:pPr algn="ctr"/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/>
                        <a:t>summery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>
                          <a:sym typeface="Wingdings" panose="05000000000000000000" pitchFamily="2" charset="2"/>
                        </a:rPr>
                        <a:t></a:t>
                      </a:r>
                      <a:endParaRPr lang="sv-SE" dirty="0"/>
                    </a:p>
                    <a:p>
                      <a:pPr algn="ctr"/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10 meningar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963810"/>
                  </a:ext>
                </a:extLst>
              </a:tr>
              <a:tr h="52224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err="1"/>
                        <a:t>söktext</a:t>
                      </a:r>
                      <a:r>
                        <a:rPr lang="sv-SE" dirty="0"/>
                        <a:t> / artikeltext</a:t>
                      </a:r>
                    </a:p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>
                          <a:sym typeface="Wingdings" panose="05000000000000000000" pitchFamily="2" charset="2"/>
                        </a:rPr>
                        <a:t></a:t>
                      </a:r>
                      <a:endParaRPr lang="sv-SE" dirty="0"/>
                    </a:p>
                    <a:p>
                      <a:pPr algn="ctr"/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match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>
                          <a:sym typeface="Wingdings" panose="05000000000000000000" pitchFamily="2" charset="2"/>
                        </a:rPr>
                        <a:t></a:t>
                      </a:r>
                      <a:endParaRPr lang="sv-SE" dirty="0"/>
                    </a:p>
                    <a:p>
                      <a:pPr algn="ctr"/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rankar topp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035561"/>
                  </a:ext>
                </a:extLst>
              </a:tr>
            </a:tbl>
          </a:graphicData>
        </a:graphic>
      </p:graphicFrame>
      <p:pic>
        <p:nvPicPr>
          <p:cNvPr id="7" name="Picture 4">
            <a:extLst>
              <a:ext uri="{FF2B5EF4-FFF2-40B4-BE49-F238E27FC236}">
                <a16:creationId xmlns:a16="http://schemas.microsoft.com/office/drawing/2014/main" id="{75ABBAC8-0B86-490C-81BE-53AC40A3A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838" y="4746892"/>
            <a:ext cx="4173191" cy="1489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ruta 13">
            <a:extLst>
              <a:ext uri="{FF2B5EF4-FFF2-40B4-BE49-F238E27FC236}">
                <a16:creationId xmlns:a16="http://schemas.microsoft.com/office/drawing/2014/main" id="{CC3B9417-D9C0-46A6-864D-9B179EC51C18}"/>
              </a:ext>
            </a:extLst>
          </p:cNvPr>
          <p:cNvSpPr txBox="1"/>
          <p:nvPr/>
        </p:nvSpPr>
        <p:spPr>
          <a:xfrm>
            <a:off x="3814838" y="5307187"/>
            <a:ext cx="904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spacy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10158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AB8820C-29F3-46A3-879F-09C9D61D3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82430"/>
            <a:ext cx="10131425" cy="1009475"/>
          </a:xfrm>
        </p:spPr>
        <p:txBody>
          <a:bodyPr/>
          <a:lstStyle/>
          <a:p>
            <a:pPr algn="ctr"/>
            <a:r>
              <a:rPr lang="sv-SE" sz="6000" dirty="0" err="1"/>
              <a:t>SpaCy</a:t>
            </a:r>
            <a:r>
              <a:rPr lang="sv-SE" dirty="0"/>
              <a:t> - </a:t>
            </a:r>
            <a:r>
              <a:rPr lang="sv-SE" sz="6000" dirty="0"/>
              <a:t>NLP</a:t>
            </a:r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A63DEE50-80B0-4320-90C9-7594FC480A2D}"/>
              </a:ext>
            </a:extLst>
          </p:cNvPr>
          <p:cNvSpPr txBox="1"/>
          <p:nvPr/>
        </p:nvSpPr>
        <p:spPr>
          <a:xfrm flipH="1">
            <a:off x="1144944" y="1720840"/>
            <a:ext cx="987649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u="sng" dirty="0"/>
              <a:t>Prestanda</a:t>
            </a:r>
          </a:p>
          <a:p>
            <a:endParaRPr lang="sv-SE" dirty="0"/>
          </a:p>
          <a:p>
            <a:r>
              <a:rPr lang="sv-SE" dirty="0"/>
              <a:t>Val av </a:t>
            </a:r>
            <a:r>
              <a:rPr lang="sv-SE" dirty="0" err="1"/>
              <a:t>Spacy</a:t>
            </a:r>
            <a:r>
              <a:rPr lang="sv-SE" dirty="0"/>
              <a:t> modell påverkar prestandan kraftigt</a:t>
            </a:r>
          </a:p>
          <a:p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När en </a:t>
            </a:r>
            <a:r>
              <a:rPr lang="sv-SE" dirty="0" err="1"/>
              <a:t>söktext</a:t>
            </a:r>
            <a:r>
              <a:rPr lang="sv-SE" dirty="0"/>
              <a:t> eller liknande artiklar matchas används ”</a:t>
            </a:r>
            <a:r>
              <a:rPr lang="sv-SE" dirty="0" err="1"/>
              <a:t>lg</a:t>
            </a:r>
            <a:r>
              <a:rPr lang="sv-SE" dirty="0"/>
              <a:t>” modellen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När </a:t>
            </a:r>
            <a:r>
              <a:rPr lang="sv-SE" dirty="0" err="1"/>
              <a:t>admin</a:t>
            </a:r>
            <a:r>
              <a:rPr lang="sv-SE" dirty="0"/>
              <a:t> lägger till artiklar i DB kan ”</a:t>
            </a:r>
            <a:r>
              <a:rPr lang="sv-SE" dirty="0" err="1"/>
              <a:t>trf</a:t>
            </a:r>
            <a:r>
              <a:rPr lang="sv-SE" dirty="0"/>
              <a:t>” modellen användas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Då är bearbetning av artikeltexten redan gjord i DB</a:t>
            </a:r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Om endast en viss funktionalitet behövs 	</a:t>
            </a:r>
            <a:r>
              <a:rPr lang="sv-SE" dirty="0">
                <a:sym typeface="Wingdings" panose="05000000000000000000" pitchFamily="2" charset="2"/>
              </a:rPr>
              <a:t> 	</a:t>
            </a:r>
            <a:r>
              <a:rPr lang="sv-SE" dirty="0" err="1"/>
              <a:t>Disable</a:t>
            </a:r>
            <a:r>
              <a:rPr lang="sv-SE" dirty="0"/>
              <a:t> </a:t>
            </a:r>
            <a:r>
              <a:rPr lang="sv-SE" dirty="0" err="1"/>
              <a:t>piplines</a:t>
            </a:r>
            <a:r>
              <a:rPr lang="sv-SE" dirty="0"/>
              <a:t>  	</a:t>
            </a:r>
            <a:r>
              <a:rPr lang="sv-SE" dirty="0">
                <a:sym typeface="Wingdings" panose="05000000000000000000" pitchFamily="2" charset="2"/>
              </a:rPr>
              <a:t>	 </a:t>
            </a:r>
            <a:r>
              <a:rPr lang="sv-SE" dirty="0" err="1"/>
              <a:t>doc</a:t>
            </a:r>
            <a:r>
              <a:rPr lang="sv-SE" dirty="0"/>
              <a:t> </a:t>
            </a:r>
            <a:r>
              <a:rPr lang="sv-SE" dirty="0" err="1"/>
              <a:t>obj</a:t>
            </a:r>
            <a:endParaRPr lang="sv-SE" dirty="0"/>
          </a:p>
          <a:p>
            <a:r>
              <a:rPr lang="sv-SE" dirty="0"/>
              <a:t>Ex. på användning är när liknande artiklar matchas, där token </a:t>
            </a:r>
            <a:r>
              <a:rPr lang="sv-SE" dirty="0" err="1"/>
              <a:t>trees</a:t>
            </a:r>
            <a:r>
              <a:rPr lang="sv-SE" dirty="0"/>
              <a:t> jämförs  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59117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5AC390F-093D-46EC-BED9-37414EE21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v-SE" sz="6000" dirty="0"/>
              <a:t>DEMO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714CE29-177C-4BF0-B4BB-5B003C784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56317"/>
            <a:ext cx="10801349" cy="4468283"/>
          </a:xfrm>
        </p:spPr>
        <p:txBody>
          <a:bodyPr>
            <a:normAutofit/>
          </a:bodyPr>
          <a:lstStyle/>
          <a:p>
            <a:r>
              <a:rPr lang="sv-SE" sz="2800" dirty="0"/>
              <a:t>Söker på en text</a:t>
            </a:r>
          </a:p>
          <a:p>
            <a:r>
              <a:rPr lang="sv-SE" sz="2800" dirty="0"/>
              <a:t>Söker på ett längre stycke</a:t>
            </a:r>
          </a:p>
          <a:p>
            <a:r>
              <a:rPr lang="sv-SE" sz="2800" dirty="0"/>
              <a:t>Söker på text som inte ger matchning</a:t>
            </a:r>
          </a:p>
          <a:p>
            <a:r>
              <a:rPr lang="sv-SE" sz="2800" dirty="0"/>
              <a:t>”Summary”</a:t>
            </a:r>
          </a:p>
          <a:p>
            <a:r>
              <a:rPr lang="sv-SE" sz="2800" dirty="0"/>
              <a:t>”Full article”</a:t>
            </a:r>
          </a:p>
          <a:p>
            <a:r>
              <a:rPr lang="sv-SE" sz="2800" dirty="0"/>
              <a:t>Relaterade artiklar</a:t>
            </a:r>
          </a:p>
          <a:p>
            <a:r>
              <a:rPr lang="sv-SE" sz="2800" dirty="0"/>
              <a:t>Lägga till en ny artikel i DB</a:t>
            </a:r>
          </a:p>
          <a:p>
            <a:r>
              <a:rPr lang="sv-SE" sz="2800" dirty="0"/>
              <a:t>Lägga till utan att mata in något</a:t>
            </a:r>
          </a:p>
        </p:txBody>
      </p:sp>
    </p:spTree>
    <p:extLst>
      <p:ext uri="{BB962C8B-B14F-4D97-AF65-F5344CB8AC3E}">
        <p14:creationId xmlns:p14="http://schemas.microsoft.com/office/powerpoint/2010/main" val="1451578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5F2B868-E395-405C-ADBB-58A060CB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v-SE" sz="6000" dirty="0"/>
              <a:t>Utvecklingsmöjligheter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569BB61-163D-4F92-AFC8-0C744ADD5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52650"/>
            <a:ext cx="10131425" cy="3543300"/>
          </a:xfrm>
        </p:spPr>
        <p:txBody>
          <a:bodyPr/>
          <a:lstStyle/>
          <a:p>
            <a:r>
              <a:rPr lang="sv-SE" sz="2800" dirty="0"/>
              <a:t>Admin inloggning med PUT och DELETE funktion</a:t>
            </a:r>
          </a:p>
          <a:p>
            <a:r>
              <a:rPr lang="sv-SE" sz="2800" dirty="0"/>
              <a:t>Lokal lagring/uppladdning av PDF filer</a:t>
            </a:r>
          </a:p>
          <a:p>
            <a:r>
              <a:rPr lang="sv-SE" sz="2800" dirty="0"/>
              <a:t>Inloggning för användare som kan ge förslag på artiklar att lägga till</a:t>
            </a:r>
          </a:p>
          <a:p>
            <a:pPr marL="0" indent="0">
              <a:buNone/>
            </a:pPr>
            <a:r>
              <a:rPr lang="sv-SE" sz="2800" dirty="0"/>
              <a:t>   (Admin utför)</a:t>
            </a: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509669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imme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tf00001238_wac</Template>
  <TotalTime>357</TotalTime>
  <Words>211</Words>
  <Application>Microsoft Office PowerPoint</Application>
  <PresentationFormat>Bredbild</PresentationFormat>
  <Paragraphs>55</Paragraphs>
  <Slides>7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Himmel</vt:lpstr>
      <vt:lpstr>Grupp 3 Article finder</vt:lpstr>
      <vt:lpstr>Article finder</vt:lpstr>
      <vt:lpstr>Struktur</vt:lpstr>
      <vt:lpstr>SpaCy - NLP</vt:lpstr>
      <vt:lpstr>SpaCy - NLP</vt:lpstr>
      <vt:lpstr>DEMO</vt:lpstr>
      <vt:lpstr>Utvecklingsmöjligheter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Grupp 3 Article finder</dc:title>
  <dc:creator>Andreas Kvam</dc:creator>
  <cp:lastModifiedBy>. .</cp:lastModifiedBy>
  <cp:revision>35</cp:revision>
  <dcterms:created xsi:type="dcterms:W3CDTF">2021-06-07T08:35:04Z</dcterms:created>
  <dcterms:modified xsi:type="dcterms:W3CDTF">2021-06-09T06:27:11Z</dcterms:modified>
</cp:coreProperties>
</file>