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430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kraftigt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en </a:t>
            </a:r>
            <a:r>
              <a:rPr lang="sv-SE" dirty="0" err="1"/>
              <a:t>söktext</a:t>
            </a:r>
            <a:r>
              <a:rPr lang="sv-SE" dirty="0"/>
              <a:t> eller liknande artiklar matchas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Då är bearbetning av artikeltexten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piplines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	 </a:t>
            </a:r>
            <a:r>
              <a:rPr lang="sv-SE" dirty="0" err="1"/>
              <a:t>doc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  <a:p>
            <a:r>
              <a:rPr lang="sv-SE" dirty="0"/>
              <a:t>Ex. på användning är när liknande artiklar matchas, där token </a:t>
            </a:r>
            <a:r>
              <a:rPr lang="sv-SE" dirty="0" err="1"/>
              <a:t>trees</a:t>
            </a:r>
            <a:r>
              <a:rPr lang="sv-SE" dirty="0"/>
              <a:t> jämförs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04" y="4340315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933203" y="471594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7772"/>
              </p:ext>
            </p:extLst>
          </p:nvPr>
        </p:nvGraphicFramePr>
        <p:xfrm>
          <a:off x="998708" y="1311329"/>
          <a:ext cx="10167060" cy="193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12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 err="1"/>
                        <a:t>url</a:t>
                      </a:r>
                      <a:r>
                        <a:rPr lang="sv-SE" dirty="0"/>
                        <a:t> för </a:t>
                      </a:r>
                      <a:r>
                        <a:rPr lang="sv-SE" dirty="0" err="1"/>
                        <a:t>pdf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pdf_to_string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1C9EAFD0-A112-4A1B-B891-F0CBEA83B103}"/>
              </a:ext>
            </a:extLst>
          </p:cNvPr>
          <p:cNvCxnSpPr>
            <a:cxnSpLocks/>
          </p:cNvCxnSpPr>
          <p:nvPr/>
        </p:nvCxnSpPr>
        <p:spPr>
          <a:xfrm>
            <a:off x="5463932" y="4340315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97629C21-D836-433C-87C8-9B53DA7DEFF9}"/>
              </a:ext>
            </a:extLst>
          </p:cNvPr>
          <p:cNvCxnSpPr/>
          <p:nvPr/>
        </p:nvCxnSpPr>
        <p:spPr>
          <a:xfrm flipH="1">
            <a:off x="4211820" y="5250336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732B7899-E8F5-4ABB-9F75-45C59E56A8CB}"/>
              </a:ext>
            </a:extLst>
          </p:cNvPr>
          <p:cNvCxnSpPr/>
          <p:nvPr/>
        </p:nvCxnSpPr>
        <p:spPr>
          <a:xfrm>
            <a:off x="4211820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E1ED4970-F1D0-4494-ADAD-EF33F48596B3}"/>
              </a:ext>
            </a:extLst>
          </p:cNvPr>
          <p:cNvCxnSpPr/>
          <p:nvPr/>
        </p:nvCxnSpPr>
        <p:spPr>
          <a:xfrm>
            <a:off x="6095999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FAA78C43-604A-4F9C-AC21-E90C63D3C1FB}"/>
              </a:ext>
            </a:extLst>
          </p:cNvPr>
          <p:cNvSpPr txBox="1"/>
          <p:nvPr/>
        </p:nvSpPr>
        <p:spPr>
          <a:xfrm>
            <a:off x="5584043" y="3788662"/>
            <a:ext cx="14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1) </a:t>
            </a:r>
            <a:r>
              <a:rPr lang="sv-SE" dirty="0" err="1"/>
              <a:t>Admin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75483"/>
              </p:ext>
            </p:extLst>
          </p:nvPr>
        </p:nvGraphicFramePr>
        <p:xfrm>
          <a:off x="998708" y="1311329"/>
          <a:ext cx="10167060" cy="160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31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81899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1692718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19" y="4170356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306547" y="4170356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4054435" y="50803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4093960" y="5828774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519134" y="4440798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815343" y="453618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267021" y="3567938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2)  </a:t>
            </a:r>
            <a:r>
              <a:rPr lang="sv-SE" dirty="0" err="1"/>
              <a:t>Söktext</a:t>
            </a:r>
            <a:r>
              <a:rPr lang="sv-SE" dirty="0"/>
              <a:t> </a:t>
            </a:r>
          </a:p>
        </p:txBody>
      </p: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6CDB2CB5-17A5-481A-9DE2-C52D59ABA153}"/>
              </a:ext>
            </a:extLst>
          </p:cNvPr>
          <p:cNvCxnSpPr/>
          <p:nvPr/>
        </p:nvCxnSpPr>
        <p:spPr>
          <a:xfrm flipH="1">
            <a:off x="6406393" y="60716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9CFDDB4-83B8-40F7-B7ED-825BA4024062}"/>
              </a:ext>
            </a:extLst>
          </p:cNvPr>
          <p:cNvCxnSpPr>
            <a:cxnSpLocks/>
          </p:cNvCxnSpPr>
          <p:nvPr/>
        </p:nvCxnSpPr>
        <p:spPr>
          <a:xfrm flipH="1">
            <a:off x="4093960" y="6071677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6761"/>
              </p:ext>
            </p:extLst>
          </p:nvPr>
        </p:nvGraphicFramePr>
        <p:xfrm>
          <a:off x="700386" y="1900973"/>
          <a:ext cx="11044201" cy="112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73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98610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vald artikel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12" y="4202039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153540" y="4202039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3901428" y="5118052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3940953" y="5860457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366127" y="4472481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662336" y="4567866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114014" y="3599621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3)  Liknade artiklar </a:t>
            </a:r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021F5A2B-5707-459E-B309-7906113B8F82}"/>
              </a:ext>
            </a:extLst>
          </p:cNvPr>
          <p:cNvCxnSpPr/>
          <p:nvPr/>
        </p:nvCxnSpPr>
        <p:spPr>
          <a:xfrm flipH="1">
            <a:off x="6135941" y="6113623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02F54585-AB7A-4CB8-A7F5-7C413F59509D}"/>
              </a:ext>
            </a:extLst>
          </p:cNvPr>
          <p:cNvCxnSpPr>
            <a:cxnSpLocks/>
          </p:cNvCxnSpPr>
          <p:nvPr/>
        </p:nvCxnSpPr>
        <p:spPr>
          <a:xfrm flipH="1">
            <a:off x="3823508" y="6113623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/>
              <a:t>Admin inloggning med PUT och DELETE funktion</a:t>
            </a:r>
          </a:p>
          <a:p>
            <a:r>
              <a:rPr lang="sv-SE" sz="2800" dirty="0"/>
              <a:t>Lokal lagring/uppladdning av PDF filer</a:t>
            </a:r>
          </a:p>
          <a:p>
            <a:r>
              <a:rPr lang="sv-SE" sz="2800" dirty="0"/>
              <a:t>Inloggning för användare som kan ge förslag på artiklar att lägga till</a:t>
            </a:r>
          </a:p>
          <a:p>
            <a:pPr marL="0" indent="0">
              <a:buNone/>
            </a:pPr>
            <a:r>
              <a:rPr lang="sv-SE" sz="2800" dirty="0"/>
              <a:t>   (Admin utför)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731</TotalTime>
  <Words>278</Words>
  <Application>Microsoft Office PowerPoint</Application>
  <PresentationFormat>Bredbild</PresentationFormat>
  <Paragraphs>85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Himmel</vt:lpstr>
      <vt:lpstr>Grupp 3 Article finder</vt:lpstr>
      <vt:lpstr>Article finder</vt:lpstr>
      <vt:lpstr>Struktur</vt:lpstr>
      <vt:lpstr>SpaCy - NLP</vt:lpstr>
      <vt:lpstr>SpaCy - NLP</vt:lpstr>
      <vt:lpstr>SpaCy - NLP</vt:lpstr>
      <vt:lpstr>SpaCy - NLP</vt:lpstr>
      <vt:lpstr>DEMO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. .</cp:lastModifiedBy>
  <cp:revision>67</cp:revision>
  <dcterms:created xsi:type="dcterms:W3CDTF">2021-06-07T08:35:04Z</dcterms:created>
  <dcterms:modified xsi:type="dcterms:W3CDTF">2021-06-09T18:20:57Z</dcterms:modified>
</cp:coreProperties>
</file>