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8000" dirty="0"/>
              <a:t>Grupp 3</a:t>
            </a:r>
            <a:br>
              <a:rPr lang="en-US" sz="8000" dirty="0"/>
            </a:br>
            <a:r>
              <a:rPr lang="en-US" sz="8000" dirty="0"/>
              <a:t>Article finder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Adrian Andreas Ulrika Robert Dino Jacob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9ADE98-A397-44CD-855B-74C6BA63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6000" dirty="0"/>
              <a:t>Article finder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497202D-BFDF-4D35-93A3-715C8487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Visar relevanta artiklar baserat på användarens inmatning</a:t>
            </a:r>
          </a:p>
          <a:p>
            <a:r>
              <a:rPr lang="sv-SE" sz="3200" dirty="0"/>
              <a:t>Summerar även resultatet på artiklar som matchar</a:t>
            </a:r>
          </a:p>
          <a:p>
            <a:r>
              <a:rPr lang="sv-SE" sz="3200" dirty="0"/>
              <a:t>Ger förslag på liknande artiklar</a:t>
            </a:r>
          </a:p>
        </p:txBody>
      </p:sp>
    </p:spTree>
    <p:extLst>
      <p:ext uri="{BB962C8B-B14F-4D97-AF65-F5344CB8AC3E}">
        <p14:creationId xmlns:p14="http://schemas.microsoft.com/office/powerpoint/2010/main" val="329759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5B8CD92-978A-45FB-96BF-72702FFE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390525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sv-SE" sz="6000" dirty="0"/>
              <a:t>Struktur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4C29D8A-55EC-463B-9BAC-1A8C04CB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15" y="2065867"/>
            <a:ext cx="9137569" cy="326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7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B8820C-29F3-46A3-879F-09C9D61D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sz="6000" dirty="0" err="1"/>
              <a:t>SpaCy</a:t>
            </a:r>
            <a:r>
              <a:rPr lang="sv-SE" dirty="0"/>
              <a:t> - </a:t>
            </a:r>
            <a:r>
              <a:rPr lang="sv-SE" sz="6000" dirty="0"/>
              <a:t>NLP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D14E52F-E36D-4868-B807-E1F3D09D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Text preprocessing</a:t>
            </a:r>
          </a:p>
          <a:p>
            <a:r>
              <a:rPr lang="sv-SE" dirty="0"/>
              <a:t>Robert fyller på med innehåll</a:t>
            </a:r>
          </a:p>
        </p:txBody>
      </p:sp>
    </p:spTree>
    <p:extLst>
      <p:ext uri="{BB962C8B-B14F-4D97-AF65-F5344CB8AC3E}">
        <p14:creationId xmlns:p14="http://schemas.microsoft.com/office/powerpoint/2010/main" val="81015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AC390F-093D-46EC-BED9-37414EE2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DEMO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14CE29-177C-4BF0-B4BB-5B003C78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6317"/>
            <a:ext cx="10801349" cy="4468283"/>
          </a:xfrm>
        </p:spPr>
        <p:txBody>
          <a:bodyPr>
            <a:normAutofit/>
          </a:bodyPr>
          <a:lstStyle/>
          <a:p>
            <a:r>
              <a:rPr lang="sv-SE" sz="2800" dirty="0"/>
              <a:t>Söker på en text</a:t>
            </a:r>
          </a:p>
          <a:p>
            <a:r>
              <a:rPr lang="sv-SE" sz="2800" dirty="0"/>
              <a:t>Söker på ett längre stycke</a:t>
            </a:r>
          </a:p>
          <a:p>
            <a:r>
              <a:rPr lang="sv-SE" sz="2800" dirty="0"/>
              <a:t>Söker på text som inte ger matchning</a:t>
            </a:r>
          </a:p>
          <a:p>
            <a:r>
              <a:rPr lang="sv-SE" sz="2800" dirty="0"/>
              <a:t>”Summary”</a:t>
            </a:r>
          </a:p>
          <a:p>
            <a:r>
              <a:rPr lang="sv-SE" sz="2800" dirty="0"/>
              <a:t>”Full article”</a:t>
            </a:r>
          </a:p>
          <a:p>
            <a:r>
              <a:rPr lang="sv-SE" sz="2800" dirty="0"/>
              <a:t>Relaterade artiklar</a:t>
            </a:r>
          </a:p>
          <a:p>
            <a:r>
              <a:rPr lang="sv-SE" sz="2800" dirty="0"/>
              <a:t>Lägga till en ny artikel i DB</a:t>
            </a:r>
          </a:p>
          <a:p>
            <a:r>
              <a:rPr lang="sv-SE" sz="2800" dirty="0"/>
              <a:t>Lägga till utan att mata in något</a:t>
            </a:r>
          </a:p>
        </p:txBody>
      </p:sp>
    </p:spTree>
    <p:extLst>
      <p:ext uri="{BB962C8B-B14F-4D97-AF65-F5344CB8AC3E}">
        <p14:creationId xmlns:p14="http://schemas.microsoft.com/office/powerpoint/2010/main" val="145157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2B868-E395-405C-ADBB-58A060C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6000" dirty="0"/>
              <a:t>Utvecklingsmöjligheter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69BB61-163D-4F92-AFC8-0C744AD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2650"/>
            <a:ext cx="10131425" cy="3543300"/>
          </a:xfrm>
        </p:spPr>
        <p:txBody>
          <a:bodyPr/>
          <a:lstStyle/>
          <a:p>
            <a:r>
              <a:rPr lang="sv-SE" sz="2800" dirty="0"/>
              <a:t>Admin inloggning med PUT och DELETE funktion</a:t>
            </a:r>
          </a:p>
          <a:p>
            <a:r>
              <a:rPr lang="sv-SE" sz="2800" dirty="0"/>
              <a:t>Lokal lagring/uppladdning av PDF filer</a:t>
            </a:r>
          </a:p>
          <a:p>
            <a:r>
              <a:rPr lang="sv-SE" sz="2800" dirty="0"/>
              <a:t>Inloggning för användare som kan ge förslag på artiklar att lägga till</a:t>
            </a:r>
          </a:p>
          <a:p>
            <a:pPr marL="0" indent="0">
              <a:buNone/>
            </a:pPr>
            <a:r>
              <a:rPr lang="sv-SE" sz="2800" dirty="0"/>
              <a:t>   (Admin utför)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50966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tf00001238_wac</Template>
  <TotalTime>156</TotalTime>
  <Words>115</Words>
  <Application>Microsoft Office PowerPoint</Application>
  <PresentationFormat>Bredbild</PresentationFormat>
  <Paragraphs>24</Paragraphs>
  <Slides>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Himmel</vt:lpstr>
      <vt:lpstr>Grupp 3 Article finder</vt:lpstr>
      <vt:lpstr>Article finder</vt:lpstr>
      <vt:lpstr>Struktur</vt:lpstr>
      <vt:lpstr>SpaCy - NLP</vt:lpstr>
      <vt:lpstr>DEMO</vt:lpstr>
      <vt:lpstr>Utvecklingsmöjligheter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 3 Article finder</dc:title>
  <dc:creator>Andreas Kvam</dc:creator>
  <cp:lastModifiedBy>Andreas Kvam</cp:lastModifiedBy>
  <cp:revision>9</cp:revision>
  <dcterms:created xsi:type="dcterms:W3CDTF">2021-06-07T08:35:04Z</dcterms:created>
  <dcterms:modified xsi:type="dcterms:W3CDTF">2021-06-07T11:13:52Z</dcterms:modified>
</cp:coreProperties>
</file>