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0" r:id="rId4"/>
    <p:sldId id="276" r:id="rId5"/>
    <p:sldId id="277" r:id="rId6"/>
    <p:sldId id="258" r:id="rId7"/>
    <p:sldId id="262" r:id="rId8"/>
    <p:sldId id="271" r:id="rId9"/>
    <p:sldId id="263" r:id="rId10"/>
    <p:sldId id="265" r:id="rId11"/>
    <p:sldId id="264" r:id="rId12"/>
    <p:sldId id="273" r:id="rId13"/>
    <p:sldId id="267" r:id="rId14"/>
    <p:sldId id="266" r:id="rId15"/>
    <p:sldId id="268"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660"/>
  </p:normalViewPr>
  <p:slideViewPr>
    <p:cSldViewPr snapToGrid="0">
      <p:cViewPr varScale="1">
        <p:scale>
          <a:sx n="122" d="100"/>
          <a:sy n="12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a:t>
          </a:r>
          <a:r>
            <a:rPr lang="en-GB" dirty="0" err="1"/>
            <a:t>gameloop</a:t>
          </a:r>
          <a:r>
            <a:rPr lang="en-GB" dirty="0"/>
            <a:t>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dirty="0"/>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dirty="0"/>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dirty="0"/>
            <a:t>Child-friendly gameplay – no graphic violence </a:t>
          </a:r>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A73E1E02-A971-4CE6-88B8-0C3CDDA11D02}" type="presOf" srcId="{AAA63983-D68E-4A8B-B03B-3C1FFF76F581}" destId="{C8DAC8D9-9149-4362-BF7E-15A36EC0D026}" srcOrd="0" destOrd="0" presId="urn:microsoft.com/office/officeart/2005/8/layout/vList2"/>
    <dgm:cxn modelId="{76B2151B-AFE0-4C96-8D4C-C1C93E24AD52}" type="presOf" srcId="{D35016B1-1E58-49A6-A90F-AE164845F484}" destId="{E9D7CDE4-31A3-4EA3-9AA5-9F1E46B4D453}" srcOrd="0" destOrd="0" presId="urn:microsoft.com/office/officeart/2005/8/layout/vList2"/>
    <dgm:cxn modelId="{7AB02045-C918-48AF-84E8-540E49876297}" type="presOf" srcId="{1399077D-786A-4A8B-96FF-069E374D53A4}" destId="{12C1BE6B-9C21-4880-AEEB-69E89095A044}"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514F6B5E-7D1E-42B4-BFB5-47566781C3FE}" srcId="{1399077D-786A-4A8B-96FF-069E374D53A4}" destId="{D35016B1-1E58-49A6-A90F-AE164845F484}" srcOrd="5" destOrd="0" parTransId="{F5BCEC52-3827-497E-9913-5B11897E8705}" sibTransId="{4D21F759-526B-4D9C-A30C-8F75A23453D6}"/>
    <dgm:cxn modelId="{B4C5CA5E-67C0-4FF0-8E4C-8988B9A6A6FF}" type="presOf" srcId="{A97F382E-B46E-4B12-AFF9-C171B34D570D}" destId="{B2C7831D-91AA-4608-A9F2-D7744E57A1E0}" srcOrd="0" destOrd="0" presId="urn:microsoft.com/office/officeart/2005/8/layout/vList2"/>
    <dgm:cxn modelId="{7B62C962-134D-43F1-8959-05C07C26F7CE}" type="presOf" srcId="{5584A5D7-B605-44C9-955D-3F896FD47551}" destId="{ACC9DE83-3321-4C36-A664-56ED41D8F075}" srcOrd="0" destOrd="0" presId="urn:microsoft.com/office/officeart/2005/8/layout/vList2"/>
    <dgm:cxn modelId="{D7359991-6172-4228-A54B-423423ABA43E}" srcId="{1399077D-786A-4A8B-96FF-069E374D53A4}" destId="{AAA63983-D68E-4A8B-B03B-3C1FFF76F581}" srcOrd="2" destOrd="0" parTransId="{5E7AE698-1A13-4559-A5B2-496E37CA8EB5}" sibTransId="{E208EA3F-3668-403E-BDC2-EEADFB43121B}"/>
    <dgm:cxn modelId="{31DA9B9A-5B3B-42CD-96BA-E4464C03DCBC}" type="presOf" srcId="{1464B62F-AD34-4446-A166-B5AC6A86121F}" destId="{13C36F74-2D6C-45C2-A57B-6728B59BBE28}" srcOrd="0" destOrd="0" presId="urn:microsoft.com/office/officeart/2005/8/layout/vList2"/>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F197DAB-A9A0-4A9D-A737-54446BE5DBB6}" type="presOf" srcId="{DA7A2490-46D7-4DF8-ABD8-87418D4B2495}" destId="{1A927C6C-BE6F-498A-8253-F9FFC1C8FAE9}" srcOrd="0" destOrd="0" presId="urn:microsoft.com/office/officeart/2005/8/layout/vList2"/>
    <dgm:cxn modelId="{044946C3-251E-41E2-A229-A672902EE134}" type="presOf" srcId="{C1351C93-E590-457C-9D65-C35D0BF68CC0}" destId="{579B61E3-97D9-4014-B3F7-2ECFE58C6DAC}"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6D4C4DF6-1E54-42F9-AE7A-FCA0B647D196}" srcId="{1399077D-786A-4A8B-96FF-069E374D53A4}" destId="{1464B62F-AD34-4446-A166-B5AC6A86121F}" srcOrd="6" destOrd="0" parTransId="{70397BED-57B6-49F0-93DA-6EBE599BB5C6}" sibTransId="{53ACF281-4F7B-4212-9A18-F0C8234509C6}"/>
    <dgm:cxn modelId="{E66D18D9-4B7B-41CC-B019-5D8B4261C8FB}" type="presParOf" srcId="{12C1BE6B-9C21-4880-AEEB-69E89095A044}" destId="{579B61E3-97D9-4014-B3F7-2ECFE58C6DAC}" srcOrd="0" destOrd="0" presId="urn:microsoft.com/office/officeart/2005/8/layout/vList2"/>
    <dgm:cxn modelId="{C1076882-8AC1-47A6-BE26-D40E7CEEF66F}" type="presParOf" srcId="{12C1BE6B-9C21-4880-AEEB-69E89095A044}" destId="{8299C7DE-BD4D-4958-93F6-F5258074CC2B}" srcOrd="1" destOrd="0" presId="urn:microsoft.com/office/officeart/2005/8/layout/vList2"/>
    <dgm:cxn modelId="{F738D6C3-84C7-4E69-BA43-D55C76BC54A4}" type="presParOf" srcId="{12C1BE6B-9C21-4880-AEEB-69E89095A044}" destId="{B2C7831D-91AA-4608-A9F2-D7744E57A1E0}" srcOrd="2" destOrd="0" presId="urn:microsoft.com/office/officeart/2005/8/layout/vList2"/>
    <dgm:cxn modelId="{7BDFF23E-AB20-4C61-8A57-DE01C9E43D97}" type="presParOf" srcId="{12C1BE6B-9C21-4880-AEEB-69E89095A044}" destId="{A58B1F16-1AA2-418B-9526-C8441DEBDFEB}" srcOrd="3" destOrd="0" presId="urn:microsoft.com/office/officeart/2005/8/layout/vList2"/>
    <dgm:cxn modelId="{69B5205D-BE8A-453C-9A52-0885DB96C955}" type="presParOf" srcId="{12C1BE6B-9C21-4880-AEEB-69E89095A044}" destId="{C8DAC8D9-9149-4362-BF7E-15A36EC0D026}" srcOrd="4" destOrd="0" presId="urn:microsoft.com/office/officeart/2005/8/layout/vList2"/>
    <dgm:cxn modelId="{F197677C-A228-4BB6-91EA-6BC0BF204D21}" type="presParOf" srcId="{12C1BE6B-9C21-4880-AEEB-69E89095A044}" destId="{BAE5A896-8A9B-4511-9AC4-435624B97DAA}" srcOrd="5" destOrd="0" presId="urn:microsoft.com/office/officeart/2005/8/layout/vList2"/>
    <dgm:cxn modelId="{72530042-92B1-4378-95D2-4D73F84AD6F7}" type="presParOf" srcId="{12C1BE6B-9C21-4880-AEEB-69E89095A044}" destId="{ACC9DE83-3321-4C36-A664-56ED41D8F075}" srcOrd="6" destOrd="0" presId="urn:microsoft.com/office/officeart/2005/8/layout/vList2"/>
    <dgm:cxn modelId="{F6BBBC13-07B6-4598-811F-08399764084E}" type="presParOf" srcId="{12C1BE6B-9C21-4880-AEEB-69E89095A044}" destId="{37D24F4E-2FD4-41C0-88D7-874333AA76CE}" srcOrd="7" destOrd="0" presId="urn:microsoft.com/office/officeart/2005/8/layout/vList2"/>
    <dgm:cxn modelId="{32030724-C50F-4839-A918-70862462E049}" type="presParOf" srcId="{12C1BE6B-9C21-4880-AEEB-69E89095A044}" destId="{1A927C6C-BE6F-498A-8253-F9FFC1C8FAE9}" srcOrd="8" destOrd="0" presId="urn:microsoft.com/office/officeart/2005/8/layout/vList2"/>
    <dgm:cxn modelId="{986B8633-4BD5-4038-9A71-E9B21F8FB7F8}" type="presParOf" srcId="{12C1BE6B-9C21-4880-AEEB-69E89095A044}" destId="{9A3CC798-18BE-43CB-B5B0-21845E52891B}" srcOrd="9" destOrd="0" presId="urn:microsoft.com/office/officeart/2005/8/layout/vList2"/>
    <dgm:cxn modelId="{1AE2F43E-65A4-4101-A48F-A59A19495BF9}" type="presParOf" srcId="{12C1BE6B-9C21-4880-AEEB-69E89095A044}" destId="{E9D7CDE4-31A3-4EA3-9AA5-9F1E46B4D453}" srcOrd="10" destOrd="0" presId="urn:microsoft.com/office/officeart/2005/8/layout/vList2"/>
    <dgm:cxn modelId="{8F5E6B6B-A3F7-42BF-ADE2-45FF2CBCF4BC}" type="presParOf" srcId="{12C1BE6B-9C21-4880-AEEB-69E89095A044}" destId="{927C8E09-9A8F-48A4-B16A-9361783B18F9}" srcOrd="11" destOrd="0" presId="urn:microsoft.com/office/officeart/2005/8/layout/vList2"/>
    <dgm:cxn modelId="{23F5F31C-CF3D-4A93-91C1-7FC4D821A88F}"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713829"/>
          <a:ext cx="6261099" cy="636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Dungeon Crawler game which works as a single player game (</a:t>
          </a:r>
          <a:r>
            <a:rPr lang="en-GB" sz="1600" kern="1200" dirty="0" err="1"/>
            <a:t>gameloop</a:t>
          </a:r>
          <a:r>
            <a:rPr lang="en-GB" sz="1600" kern="1200" dirty="0"/>
            <a:t> isn’t dependant on player 2, can still win or lose without them)</a:t>
          </a:r>
          <a:endParaRPr lang="en-US" sz="1600" kern="1200" dirty="0"/>
        </a:p>
      </dsp:txBody>
      <dsp:txXfrm>
        <a:off x="31070" y="744899"/>
        <a:ext cx="6198959" cy="574340"/>
      </dsp:txXfrm>
    </dsp:sp>
    <dsp:sp modelId="{B2C7831D-91AA-4608-A9F2-D7744E57A1E0}">
      <dsp:nvSpPr>
        <dsp:cNvPr id="0" name=""/>
        <dsp:cNvSpPr/>
      </dsp:nvSpPr>
      <dsp:spPr>
        <a:xfrm>
          <a:off x="0" y="1396389"/>
          <a:ext cx="6261099" cy="63648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Child can connect to game using a webapp on a tablet with a unique code, like Jackbox games</a:t>
          </a:r>
          <a:endParaRPr lang="en-US" sz="1600" kern="1200" dirty="0"/>
        </a:p>
      </dsp:txBody>
      <dsp:txXfrm>
        <a:off x="31070" y="1427459"/>
        <a:ext cx="6198959" cy="574340"/>
      </dsp:txXfrm>
    </dsp:sp>
    <dsp:sp modelId="{C8DAC8D9-9149-4362-BF7E-15A36EC0D026}">
      <dsp:nvSpPr>
        <dsp:cNvPr id="0" name=""/>
        <dsp:cNvSpPr/>
      </dsp:nvSpPr>
      <dsp:spPr>
        <a:xfrm>
          <a:off x="0" y="2078949"/>
          <a:ext cx="6261099" cy="63648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Webapp has limited text and basic controls so it’s easy for young children to understand</a:t>
          </a:r>
          <a:endParaRPr lang="en-US" sz="1600" kern="1200" dirty="0"/>
        </a:p>
      </dsp:txBody>
      <dsp:txXfrm>
        <a:off x="31070" y="2110019"/>
        <a:ext cx="6198959" cy="574340"/>
      </dsp:txXfrm>
    </dsp:sp>
    <dsp:sp modelId="{ACC9DE83-3321-4C36-A664-56ED41D8F075}">
      <dsp:nvSpPr>
        <dsp:cNvPr id="0" name=""/>
        <dsp:cNvSpPr/>
      </dsp:nvSpPr>
      <dsp:spPr>
        <a:xfrm>
          <a:off x="0" y="2761509"/>
          <a:ext cx="6261099" cy="63648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Child-friendly gameplay – no graphic violence </a:t>
          </a:r>
        </a:p>
      </dsp:txBody>
      <dsp:txXfrm>
        <a:off x="31070" y="2792579"/>
        <a:ext cx="6198959" cy="574340"/>
      </dsp:txXfrm>
    </dsp:sp>
    <dsp:sp modelId="{1A927C6C-BE6F-498A-8253-F9FFC1C8FAE9}">
      <dsp:nvSpPr>
        <dsp:cNvPr id="0" name=""/>
        <dsp:cNvSpPr/>
      </dsp:nvSpPr>
      <dsp:spPr>
        <a:xfrm>
          <a:off x="0" y="3444069"/>
          <a:ext cx="6261099" cy="63648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3 levels of varying difficulty to keep gameplay interesting</a:t>
          </a:r>
          <a:endParaRPr lang="en-US" sz="1600" kern="1200"/>
        </a:p>
      </dsp:txBody>
      <dsp:txXfrm>
        <a:off x="31070" y="3475139"/>
        <a:ext cx="6198959" cy="574340"/>
      </dsp:txXfrm>
    </dsp:sp>
    <dsp:sp modelId="{E9D7CDE4-31A3-4EA3-9AA5-9F1E46B4D453}">
      <dsp:nvSpPr>
        <dsp:cNvPr id="0" name=""/>
        <dsp:cNvSpPr/>
      </dsp:nvSpPr>
      <dsp:spPr>
        <a:xfrm>
          <a:off x="0" y="4126629"/>
          <a:ext cx="6261099" cy="63648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Random generation of rooms to vary gameplay</a:t>
          </a:r>
          <a:endParaRPr lang="en-US" sz="1600" kern="1200"/>
        </a:p>
      </dsp:txBody>
      <dsp:txXfrm>
        <a:off x="31070" y="4157699"/>
        <a:ext cx="6198959" cy="574340"/>
      </dsp:txXfrm>
    </dsp:sp>
    <dsp:sp modelId="{13C36F74-2D6C-45C2-A57B-6728B59BBE28}">
      <dsp:nvSpPr>
        <dsp:cNvPr id="0" name=""/>
        <dsp:cNvSpPr/>
      </dsp:nvSpPr>
      <dsp:spPr>
        <a:xfrm>
          <a:off x="0" y="4809189"/>
          <a:ext cx="6261099" cy="63648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2 variants of enemies, with animations </a:t>
          </a:r>
          <a:endParaRPr lang="en-US" sz="1600" kern="1200"/>
        </a:p>
      </dsp:txBody>
      <dsp:txXfrm>
        <a:off x="31070" y="4840259"/>
        <a:ext cx="6198959"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dirty="0">
                <a:solidFill>
                  <a:schemeClr val="tx2"/>
                </a:solidFill>
              </a:rPr>
              <a:t>Supine - team presentation</a:t>
            </a:r>
            <a:endParaRPr lang="en-GB" sz="4100" dirty="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1722" y="4275486"/>
            <a:ext cx="4003106" cy="1942434"/>
          </a:xfrm>
        </p:spPr>
        <p:txBody>
          <a:bodyPr>
            <a:normAutofit/>
          </a:bodyPr>
          <a:lstStyle/>
          <a:p>
            <a:r>
              <a:rPr lang="en-US" sz="1800" dirty="0">
                <a:solidFill>
                  <a:schemeClr val="bg2"/>
                </a:solidFill>
              </a:rPr>
              <a:t>Alexander Pritchard</a:t>
            </a:r>
          </a:p>
          <a:p>
            <a:r>
              <a:rPr lang="en-US" sz="1800" dirty="0">
                <a:solidFill>
                  <a:schemeClr val="bg2"/>
                </a:solidFill>
              </a:rPr>
              <a:t>Solomon </a:t>
            </a:r>
            <a:r>
              <a:rPr lang="en-US" sz="1800" dirty="0" err="1">
                <a:solidFill>
                  <a:schemeClr val="bg2"/>
                </a:solidFill>
              </a:rPr>
              <a:t>Cammack</a:t>
            </a:r>
            <a:endParaRPr lang="en-US" sz="1800" dirty="0">
              <a:solidFill>
                <a:schemeClr val="bg2"/>
              </a:solidFill>
            </a:endParaRPr>
          </a:p>
          <a:p>
            <a:r>
              <a:rPr lang="en-US" sz="1800" dirty="0">
                <a:solidFill>
                  <a:schemeClr val="bg2"/>
                </a:solidFill>
              </a:rPr>
              <a:t>Josie Wood</a:t>
            </a:r>
          </a:p>
          <a:p>
            <a:r>
              <a:rPr lang="en-US" sz="1800" dirty="0">
                <a:solidFill>
                  <a:schemeClr val="bg2"/>
                </a:solidFill>
              </a:rPr>
              <a:t>Zack Hawkins</a:t>
            </a:r>
            <a:endParaRPr lang="en-GB" sz="1800" dirty="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pic>
        <p:nvPicPr>
          <p:cNvPr id="4" name="Picture 3" descr="A picture containing drawing&#10;&#10;Description automatically generated">
            <a:extLst>
              <a:ext uri="{FF2B5EF4-FFF2-40B4-BE49-F238E27FC236}">
                <a16:creationId xmlns:a16="http://schemas.microsoft.com/office/drawing/2014/main" id="{839C6121-12AD-D849-A561-4A9B2C0D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73">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5">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0" name="Graphic 59" descr="Users">
            <a:extLst>
              <a:ext uri="{FF2B5EF4-FFF2-40B4-BE49-F238E27FC236}">
                <a16:creationId xmlns:a16="http://schemas.microsoft.com/office/drawing/2014/main" id="{FB4E85AE-7356-403C-BF18-77F4768B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3246" y="461365"/>
            <a:ext cx="2702459" cy="2702459"/>
          </a:xfrm>
          <a:prstGeom prst="rect">
            <a:avLst/>
          </a:prstGeom>
        </p:spPr>
      </p:pic>
      <p:sp>
        <p:nvSpPr>
          <p:cNvPr id="82" name="Rectangle 77">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146FBB2-EF63-1C4A-9711-9AE698FA7DDE}"/>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TEAM ROLE INTRODUCTIONS</a:t>
            </a:r>
          </a:p>
        </p:txBody>
      </p:sp>
    </p:spTree>
    <p:extLst>
      <p:ext uri="{BB962C8B-B14F-4D97-AF65-F5344CB8AC3E}">
        <p14:creationId xmlns:p14="http://schemas.microsoft.com/office/powerpoint/2010/main" val="11521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Zack</a:t>
            </a:r>
            <a:endParaRPr lang="en-GB" dirty="0"/>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Product Owner</a:t>
            </a:r>
          </a:p>
          <a:p>
            <a:endParaRPr lang="en-US"/>
          </a:p>
          <a:p>
            <a:pPr marL="0" indent="0">
              <a:buNone/>
            </a:pPr>
            <a:r>
              <a:rPr lang="en-US"/>
              <a:t>Secondary Role(s):</a:t>
            </a:r>
          </a:p>
          <a:p>
            <a:r>
              <a:rPr lang="en-US"/>
              <a:t>Secondary Designer</a:t>
            </a:r>
          </a:p>
          <a:p>
            <a:r>
              <a:rPr lang="en-US"/>
              <a:t>Client Liason</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3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34277" y="284176"/>
            <a:ext cx="3670874" cy="1508760"/>
          </a:xfrm>
        </p:spPr>
        <p:txBody>
          <a:bodyPr>
            <a:normAutofit/>
          </a:bodyPr>
          <a:lstStyle/>
          <a:p>
            <a:r>
              <a:rPr lang="en-US"/>
              <a:t>Josie</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34277" y="2011680"/>
            <a:ext cx="3676678" cy="4206240"/>
          </a:xfrm>
        </p:spPr>
        <p:txBody>
          <a:bodyPr>
            <a:normAutofit/>
          </a:bodyPr>
          <a:lstStyle/>
          <a:p>
            <a:pPr marL="0" indent="0">
              <a:buNone/>
            </a:pPr>
            <a:r>
              <a:rPr lang="en-US"/>
              <a:t>Primary Role:</a:t>
            </a:r>
          </a:p>
          <a:p>
            <a:r>
              <a:rPr lang="en-US"/>
              <a:t>Scrum Master</a:t>
            </a:r>
          </a:p>
          <a:p>
            <a:endParaRPr lang="en-US"/>
          </a:p>
          <a:p>
            <a:pPr marL="0" indent="0">
              <a:buNone/>
            </a:pPr>
            <a:r>
              <a:rPr lang="en-US"/>
              <a:t>Secondary Role(s):</a:t>
            </a:r>
          </a:p>
          <a:p>
            <a:r>
              <a:rPr lang="en-US"/>
              <a:t>Lead Designer</a:t>
            </a:r>
          </a:p>
          <a:p>
            <a:r>
              <a:rPr lang="en-US"/>
              <a:t>QA Tester</a:t>
            </a:r>
          </a:p>
          <a:p>
            <a:endParaRPr lang="en-GB"/>
          </a:p>
        </p:txBody>
      </p:sp>
      <p:sp>
        <p:nvSpPr>
          <p:cNvPr id="67" name="Rectangle 62">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2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ALEX</a:t>
            </a:r>
            <a:endParaRPr lang="en-GB"/>
          </a:p>
        </p:txBody>
      </p:sp>
      <p:pic>
        <p:nvPicPr>
          <p:cNvPr id="5" name="Picture 4" descr="A person smiling for the camera&#10;&#10;Description automatically generated">
            <a:extLst>
              <a:ext uri="{FF2B5EF4-FFF2-40B4-BE49-F238E27FC236}">
                <a16:creationId xmlns:a16="http://schemas.microsoft.com/office/drawing/2014/main" id="{A5218F41-AD27-DD42-9CE1-D8A453B176B6}"/>
              </a:ext>
            </a:extLst>
          </p:cNvPr>
          <p:cNvPicPr>
            <a:picLocks noChangeAspect="1"/>
          </p:cNvPicPr>
          <p:nvPr/>
        </p:nvPicPr>
        <p:blipFill rotWithShape="1">
          <a:blip r:embed="rId2">
            <a:extLst>
              <a:ext uri="{28A0092B-C50C-407E-A947-70E740481C1C}">
                <a14:useLocalDpi xmlns:a14="http://schemas.microsoft.com/office/drawing/2010/main" val="0"/>
              </a:ext>
            </a:extLst>
          </a:blip>
          <a:srcRect t="5471" r="-3" b="9968"/>
          <a:stretch/>
        </p:blipFill>
        <p:spPr>
          <a:xfrm>
            <a:off x="634275" y="598634"/>
            <a:ext cx="4851141" cy="5619286"/>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Codebase Manager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568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34277" y="284176"/>
            <a:ext cx="3670874" cy="1508760"/>
          </a:xfrm>
        </p:spPr>
        <p:txBody>
          <a:bodyPr>
            <a:normAutofit/>
          </a:bodyPr>
          <a:lstStyle/>
          <a:p>
            <a:r>
              <a:rPr lang="en-US"/>
              <a:t>SOLOMON</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34277" y="2011680"/>
            <a:ext cx="36766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Repo Manager</a:t>
            </a:r>
          </a:p>
          <a:p>
            <a:r>
              <a:rPr lang="en-US"/>
              <a:t>Technical Relations Manager</a:t>
            </a:r>
          </a:p>
          <a:p>
            <a:endParaRPr lang="en-GB"/>
          </a:p>
        </p:txBody>
      </p:sp>
      <p:sp>
        <p:nvSpPr>
          <p:cNvPr id="55" name="Rectangle 48">
            <a:extLst>
              <a:ext uri="{FF2B5EF4-FFF2-40B4-BE49-F238E27FC236}">
                <a16:creationId xmlns:a16="http://schemas.microsoft.com/office/drawing/2014/main" id="{94DBFBD2-23B9-4007-B82F-D0C394407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385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a:solidFill>
                  <a:schemeClr val="tx2"/>
                </a:solidFill>
              </a:rPr>
              <a:t>Agreed objectives</a:t>
            </a:r>
            <a:br>
              <a:rPr lang="en-US" sz="3400">
                <a:solidFill>
                  <a:schemeClr val="tx2"/>
                </a:solidFill>
              </a:rPr>
            </a:br>
            <a:endParaRPr lang="en-GB" sz="340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4155591021"/>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Macintosh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Supine - team presentation</vt:lpstr>
      <vt:lpstr>TEAM ROLE INTRODUCTIONS</vt:lpstr>
      <vt:lpstr>Zack</vt:lpstr>
      <vt:lpstr>Josie</vt:lpstr>
      <vt:lpstr>ALEX</vt:lpstr>
      <vt:lpstr>SOLOMON</vt:lpstr>
      <vt:lpstr>Our client</vt:lpstr>
      <vt:lpstr>Communication – with the client</vt:lpstr>
      <vt:lpstr>Agreed objectives </vt:lpstr>
      <vt:lpstr>Processes used</vt:lpstr>
      <vt:lpstr>The final product</vt:lpstr>
      <vt:lpstr>implementation</vt:lpstr>
      <vt:lpstr>implementation [ALEX AND SOLOMON]</vt:lpstr>
      <vt:lpstr>testing</vt:lpstr>
      <vt:lpstr>Code standards</vt:lpstr>
      <vt:lpstr>version control</vt:lpstr>
      <vt:lpstr>reflection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(s) Alexander Pritchard</dc:creator>
  <cp:lastModifiedBy>(s) Alexander Pritchard</cp:lastModifiedBy>
  <cp:revision>1</cp:revision>
  <dcterms:created xsi:type="dcterms:W3CDTF">2020-05-11T13:56:30Z</dcterms:created>
  <dcterms:modified xsi:type="dcterms:W3CDTF">2020-05-11T13:57:27Z</dcterms:modified>
</cp:coreProperties>
</file>